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3" r:id="rId1"/>
  </p:sldMasterIdLst>
  <p:sldIdLst>
    <p:sldId id="259" r:id="rId2"/>
    <p:sldId id="268" r:id="rId3"/>
    <p:sldId id="271" r:id="rId4"/>
    <p:sldId id="260" r:id="rId5"/>
    <p:sldId id="273" r:id="rId6"/>
    <p:sldId id="272" r:id="rId7"/>
    <p:sldId id="275" r:id="rId8"/>
    <p:sldId id="274" r:id="rId9"/>
    <p:sldId id="276" r:id="rId10"/>
  </p:sldIdLst>
  <p:sldSz cx="9144000" cy="6858000" type="screen4x3"/>
  <p:notesSz cx="6858000" cy="9144000"/>
  <p:defaultTextStyle>
    <a:defPPr>
      <a:defRPr lang="pl-PL"/>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5570"/>
    <a:srgbClr val="000000"/>
    <a:srgbClr val="214C70"/>
    <a:srgbClr val="215B61"/>
    <a:srgbClr val="215063"/>
    <a:srgbClr val="215061"/>
    <a:srgbClr val="255A6D"/>
    <a:srgbClr val="29647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snapToGrid="0" snapToObjects="1">
      <p:cViewPr>
        <p:scale>
          <a:sx n="50" d="100"/>
          <a:sy n="50" d="100"/>
        </p:scale>
        <p:origin x="-562" y="4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487363" y="411163"/>
            <a:ext cx="8169275" cy="6035675"/>
            <a:chOff x="486873" y="411480"/>
            <a:chExt cx="8170255" cy="6035040"/>
          </a:xfrm>
        </p:grpSpPr>
        <p:pic>
          <p:nvPicPr>
            <p:cNvPr id="5" name="Picture 11"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6" name="Rectangle 13"/>
            <p:cNvSpPr>
              <a:spLocks/>
            </p:cNvSpPr>
            <p:nvPr/>
          </p:nvSpPr>
          <p:spPr>
            <a:xfrm>
              <a:off x="563082" y="474973"/>
              <a:ext cx="7982908" cy="5889005"/>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14"/>
            <p:cNvCxnSpPr/>
            <p:nvPr/>
          </p:nvCxnSpPr>
          <p:spPr>
            <a:xfrm>
              <a:off x="563082" y="6133815"/>
              <a:ext cx="7982908"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16"/>
            <p:cNvSpPr/>
            <p:nvPr/>
          </p:nvSpPr>
          <p:spPr>
            <a:xfrm>
              <a:off x="563082" y="457512"/>
              <a:ext cx="7982908" cy="2577829"/>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ctrTitle"/>
          </p:nvPr>
        </p:nvSpPr>
        <p:spPr>
          <a:xfrm>
            <a:off x="914400" y="1123950"/>
            <a:ext cx="7342188" cy="1924050"/>
          </a:xfrm>
        </p:spPr>
        <p:txBody>
          <a:bodyPr anchor="b">
            <a:noAutofit/>
          </a:bodyPr>
          <a:lstStyle>
            <a:lvl1pPr>
              <a:defRPr sz="5400" kern="1200">
                <a:solidFill>
                  <a:schemeClr val="tx1">
                    <a:lumMod val="75000"/>
                    <a:lumOff val="25000"/>
                  </a:schemeClr>
                </a:solidFill>
                <a:latin typeface="+mj-lt"/>
                <a:ea typeface="+mj-ea"/>
                <a:cs typeface="+mj-cs"/>
              </a:defRPr>
            </a:lvl1pPr>
          </a:lstStyle>
          <a:p>
            <a:r>
              <a:rPr lang="pl-PL" smtClean="0"/>
              <a:t>Click to edit Master title style</a:t>
            </a:r>
            <a:endParaRPr/>
          </a:p>
        </p:txBody>
      </p:sp>
      <p:sp>
        <p:nvSpPr>
          <p:cNvPr id="3" name="Subtitle 2"/>
          <p:cNvSpPr>
            <a:spLocks noGrp="1"/>
          </p:cNvSpPr>
          <p:nvPr>
            <p:ph type="subTitle" idx="1"/>
          </p:nvPr>
        </p:nvSpPr>
        <p:spPr>
          <a:xfrm>
            <a:off x="914400" y="3429000"/>
            <a:ext cx="7342188" cy="1752600"/>
          </a:xfrm>
        </p:spPr>
        <p:txBody>
          <a:bodyPr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Click to edit Master subtitle style</a:t>
            </a:r>
            <a:endParaRPr/>
          </a:p>
        </p:txBody>
      </p:sp>
      <p:sp>
        <p:nvSpPr>
          <p:cNvPr id="9" name="Date Placeholder 3"/>
          <p:cNvSpPr>
            <a:spLocks noGrp="1"/>
          </p:cNvSpPr>
          <p:nvPr>
            <p:ph type="dt" sz="half" idx="10"/>
          </p:nvPr>
        </p:nvSpPr>
        <p:spPr>
          <a:xfrm>
            <a:off x="573088" y="6122988"/>
            <a:ext cx="2133600" cy="258762"/>
          </a:xfrm>
        </p:spPr>
        <p:txBody>
          <a:bodyPr/>
          <a:lstStyle>
            <a:lvl1pPr>
              <a:defRPr/>
            </a:lvl1pPr>
          </a:lstStyle>
          <a:p>
            <a:pPr>
              <a:defRPr/>
            </a:pPr>
            <a:fld id="{6EFCF211-5889-4843-BE27-BC061E3CE5FD}" type="datetimeFigureOut">
              <a:rPr lang="pl-PL"/>
              <a:pPr>
                <a:defRPr/>
              </a:pPr>
              <a:t>2012-07-24</a:t>
            </a:fld>
            <a:endParaRPr lang="pl-PL"/>
          </a:p>
        </p:txBody>
      </p:sp>
      <p:sp>
        <p:nvSpPr>
          <p:cNvPr id="10" name="Footer Placeholder 4"/>
          <p:cNvSpPr>
            <a:spLocks noGrp="1"/>
          </p:cNvSpPr>
          <p:nvPr>
            <p:ph type="ftr" sz="quarter" idx="11"/>
          </p:nvPr>
        </p:nvSpPr>
        <p:spPr>
          <a:xfrm>
            <a:off x="5638800" y="6122988"/>
            <a:ext cx="2895600" cy="257175"/>
          </a:xfrm>
        </p:spPr>
        <p:txBody>
          <a:bodyPr/>
          <a:lstStyle>
            <a:lvl1pPr>
              <a:defRPr/>
            </a:lvl1pPr>
          </a:lstStyle>
          <a:p>
            <a:pPr>
              <a:defRPr/>
            </a:pPr>
            <a:endParaRPr lang="pl-PL"/>
          </a:p>
        </p:txBody>
      </p:sp>
      <p:sp>
        <p:nvSpPr>
          <p:cNvPr id="11" name="Slide Number Placeholder 5"/>
          <p:cNvSpPr>
            <a:spLocks noGrp="1"/>
          </p:cNvSpPr>
          <p:nvPr>
            <p:ph type="sldNum" sz="quarter" idx="12"/>
          </p:nvPr>
        </p:nvSpPr>
        <p:spPr>
          <a:xfrm>
            <a:off x="4191000" y="6122988"/>
            <a:ext cx="762000" cy="271462"/>
          </a:xfrm>
        </p:spPr>
        <p:txBody>
          <a:bodyPr/>
          <a:lstStyle>
            <a:lvl1pPr>
              <a:defRPr/>
            </a:lvl1pPr>
          </a:lstStyle>
          <a:p>
            <a:pPr>
              <a:defRPr/>
            </a:pPr>
            <a:fld id="{988F811C-AFB5-4713-BF3F-1AC728BAF45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6" name="Group 33"/>
          <p:cNvGrpSpPr>
            <a:grpSpLocks/>
          </p:cNvGrpSpPr>
          <p:nvPr/>
        </p:nvGrpSpPr>
        <p:grpSpPr bwMode="auto">
          <a:xfrm>
            <a:off x="182563" y="173038"/>
            <a:ext cx="8778875" cy="6511925"/>
            <a:chOff x="182880" y="173699"/>
            <a:chExt cx="8778240" cy="6510602"/>
          </a:xfrm>
        </p:grpSpPr>
        <p:grpSp>
          <p:nvGrpSpPr>
            <p:cNvPr id="7" name="Group 26"/>
            <p:cNvGrpSpPr>
              <a:grpSpLocks/>
            </p:cNvGrpSpPr>
            <p:nvPr/>
          </p:nvGrpSpPr>
          <p:grpSpPr bwMode="auto">
            <a:xfrm>
              <a:off x="182880" y="173699"/>
              <a:ext cx="8778240" cy="6510602"/>
              <a:chOff x="182880" y="173699"/>
              <a:chExt cx="8778240" cy="6510602"/>
            </a:xfrm>
          </p:grpSpPr>
          <p:pic>
            <p:nvPicPr>
              <p:cNvPr id="9"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a:grpSpLocks/>
              </p:cNvGrpSpPr>
              <p:nvPr/>
            </p:nvGrpSpPr>
            <p:grpSpPr bwMode="auto">
              <a:xfrm>
                <a:off x="256032" y="237744"/>
                <a:ext cx="8622792" cy="6364224"/>
                <a:chOff x="247157" y="247430"/>
                <a:chExt cx="8622792" cy="6364224"/>
              </a:xfrm>
            </p:grpSpPr>
            <p:sp>
              <p:nvSpPr>
                <p:cNvPr id="11" name="Rectangle 22"/>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2" name="Straight Connector 23"/>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8" name="Rectangle 19"/>
            <p:cNvSpPr/>
            <p:nvPr/>
          </p:nvSpPr>
          <p:spPr>
            <a:xfrm rot="5400000">
              <a:off x="801568" y="3274246"/>
              <a:ext cx="6134441" cy="63495"/>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13" name="Rectangle 14"/>
          <p:cNvSpPr/>
          <p:nvPr/>
        </p:nvSpPr>
        <p:spPr>
          <a:xfrm rot="10800000">
            <a:off x="258763" y="1593850"/>
            <a:ext cx="3575050" cy="6508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4" name="Rectangle 24"/>
          <p:cNvSpPr/>
          <p:nvPr/>
        </p:nvSpPr>
        <p:spPr>
          <a:xfrm rot="10800000">
            <a:off x="258763" y="1593850"/>
            <a:ext cx="3575050" cy="6508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pl-PL"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Click to edit Master text styles</a:t>
            </a:r>
          </a:p>
        </p:txBody>
      </p:sp>
      <p:sp>
        <p:nvSpPr>
          <p:cNvPr id="17" name="Picture Placeholder 16"/>
          <p:cNvSpPr>
            <a:spLocks noGrp="1"/>
          </p:cNvSpPr>
          <p:nvPr>
            <p:ph type="pic" sz="quarter" idx="13"/>
          </p:nvPr>
        </p:nvSpPr>
        <p:spPr>
          <a:xfrm>
            <a:off x="352892" y="310123"/>
            <a:ext cx="3398837" cy="1204912"/>
          </a:xfrm>
        </p:spPr>
        <p:txBody>
          <a:bodyPr rtlCol="0">
            <a:normAutofit/>
          </a:bodyPr>
          <a:lstStyle>
            <a:lvl1pPr>
              <a:buNone/>
              <a:defRPr sz="1800"/>
            </a:lvl1pPr>
          </a:lstStyle>
          <a:p>
            <a:pPr lvl="0"/>
            <a:r>
              <a:rPr lang="pl-PL" noProof="0" smtClean="0"/>
              <a:t>Click icon to add picture</a:t>
            </a:r>
            <a:endParaRPr noProof="0"/>
          </a:p>
        </p:txBody>
      </p:sp>
      <p:sp>
        <p:nvSpPr>
          <p:cNvPr id="15" name="Date Placeholder 4"/>
          <p:cNvSpPr>
            <a:spLocks noGrp="1"/>
          </p:cNvSpPr>
          <p:nvPr>
            <p:ph type="dt" sz="half" idx="14"/>
          </p:nvPr>
        </p:nvSpPr>
        <p:spPr/>
        <p:txBody>
          <a:bodyPr/>
          <a:lstStyle>
            <a:lvl1pPr>
              <a:defRPr/>
            </a:lvl1pPr>
          </a:lstStyle>
          <a:p>
            <a:pPr>
              <a:defRPr/>
            </a:pPr>
            <a:fld id="{3D308995-4E96-46B7-A555-8719C6064636}" type="datetimeFigureOut">
              <a:rPr lang="pl-PL"/>
              <a:pPr>
                <a:defRPr/>
              </a:pPr>
              <a:t>2012-07-24</a:t>
            </a:fld>
            <a:endParaRPr lang="pl-PL"/>
          </a:p>
        </p:txBody>
      </p:sp>
      <p:sp>
        <p:nvSpPr>
          <p:cNvPr id="16" name="Footer Placeholder 5"/>
          <p:cNvSpPr>
            <a:spLocks noGrp="1"/>
          </p:cNvSpPr>
          <p:nvPr>
            <p:ph type="ftr" sz="quarter" idx="15"/>
          </p:nvPr>
        </p:nvSpPr>
        <p:spPr/>
        <p:txBody>
          <a:bodyPr/>
          <a:lstStyle>
            <a:lvl1pPr>
              <a:defRPr/>
            </a:lvl1pPr>
          </a:lstStyle>
          <a:p>
            <a:pPr>
              <a:defRPr/>
            </a:pPr>
            <a:endParaRPr lang="pl-PL"/>
          </a:p>
        </p:txBody>
      </p:sp>
      <p:sp>
        <p:nvSpPr>
          <p:cNvPr id="18" name="Slide Number Placeholder 6"/>
          <p:cNvSpPr>
            <a:spLocks noGrp="1"/>
          </p:cNvSpPr>
          <p:nvPr>
            <p:ph type="sldNum" sz="quarter" idx="16"/>
          </p:nvPr>
        </p:nvSpPr>
        <p:spPr/>
        <p:txBody>
          <a:bodyPr/>
          <a:lstStyle>
            <a:lvl1pPr>
              <a:defRPr/>
            </a:lvl1pPr>
          </a:lstStyle>
          <a:p>
            <a:pPr>
              <a:defRPr/>
            </a:pPr>
            <a:fld id="{6F2E9331-0D8D-4E23-A218-C3BF2CAF95A7}"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32"/>
          <p:cNvGrpSpPr>
            <a:grpSpLocks/>
          </p:cNvGrpSpPr>
          <p:nvPr/>
        </p:nvGrpSpPr>
        <p:grpSpPr bwMode="auto">
          <a:xfrm>
            <a:off x="182563" y="173038"/>
            <a:ext cx="8778875" cy="6511925"/>
            <a:chOff x="182880" y="173699"/>
            <a:chExt cx="8778240" cy="6510602"/>
          </a:xfrm>
        </p:grpSpPr>
        <p:grpSp>
          <p:nvGrpSpPr>
            <p:cNvPr id="6" name="Group 26"/>
            <p:cNvGrpSpPr>
              <a:grpSpLocks/>
            </p:cNvGrpSpPr>
            <p:nvPr/>
          </p:nvGrpSpPr>
          <p:grpSpPr bwMode="auto">
            <a:xfrm>
              <a:off x="182880" y="173699"/>
              <a:ext cx="8778240" cy="6510602"/>
              <a:chOff x="182880" y="173699"/>
              <a:chExt cx="8778240" cy="6510602"/>
            </a:xfrm>
          </p:grpSpPr>
          <p:pic>
            <p:nvPicPr>
              <p:cNvPr id="8"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a:grpSpLocks/>
              </p:cNvGrpSpPr>
              <p:nvPr/>
            </p:nvGrpSpPr>
            <p:grpSpPr bwMode="auto">
              <a:xfrm>
                <a:off x="256032" y="237744"/>
                <a:ext cx="8622792" cy="6364224"/>
                <a:chOff x="247157" y="247430"/>
                <a:chExt cx="8622792" cy="6364224"/>
              </a:xfrm>
            </p:grpSpPr>
            <p:sp>
              <p:nvSpPr>
                <p:cNvPr id="10" name="Rectangle 37"/>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38"/>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4"/>
            <p:cNvSpPr/>
            <p:nvPr/>
          </p:nvSpPr>
          <p:spPr>
            <a:xfrm rot="5400000">
              <a:off x="801568" y="3274246"/>
              <a:ext cx="6134441" cy="63495"/>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pl-PL"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smtClean="0"/>
              <a:t>Click icon to add picture</a:t>
            </a:r>
            <a:endParaRPr noProof="0"/>
          </a:p>
        </p:txBody>
      </p:sp>
      <p:sp>
        <p:nvSpPr>
          <p:cNvPr id="4" name="Text Placeholder 3"/>
          <p:cNvSpPr>
            <a:spLocks noGrp="1"/>
          </p:cNvSpPr>
          <p:nvPr>
            <p:ph type="body" sz="half" idx="2"/>
          </p:nvPr>
        </p:nvSpPr>
        <p:spPr>
          <a:xfrm>
            <a:off x="530352" y="2670048"/>
            <a:ext cx="3008376" cy="3401568"/>
          </a:xfrm>
        </p:spPr>
        <p:txBody>
          <a:bodyPr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A16A1C1E-E0E8-4937-819E-C1A4342C669D}" type="datetimeFigureOut">
              <a:rPr lang="pl-PL"/>
              <a:pPr>
                <a:defRPr/>
              </a:pPr>
              <a:t>2012-07-24</a:t>
            </a:fld>
            <a:endParaRPr lang="pl-PL"/>
          </a:p>
        </p:txBody>
      </p:sp>
      <p:sp>
        <p:nvSpPr>
          <p:cNvPr id="13" name="Footer Placeholder 5"/>
          <p:cNvSpPr>
            <a:spLocks noGrp="1"/>
          </p:cNvSpPr>
          <p:nvPr>
            <p:ph type="ftr" sz="quarter" idx="11"/>
          </p:nvPr>
        </p:nvSpPr>
        <p:spPr/>
        <p:txBody>
          <a:bodyPr/>
          <a:lstStyle>
            <a:lvl1pPr>
              <a:defRPr/>
            </a:lvl1pPr>
          </a:lstStyle>
          <a:p>
            <a:pPr>
              <a:defRPr/>
            </a:pPr>
            <a:endParaRPr lang="pl-PL"/>
          </a:p>
        </p:txBody>
      </p:sp>
      <p:sp>
        <p:nvSpPr>
          <p:cNvPr id="14" name="Slide Number Placeholder 6"/>
          <p:cNvSpPr>
            <a:spLocks noGrp="1"/>
          </p:cNvSpPr>
          <p:nvPr>
            <p:ph type="sldNum" sz="quarter" idx="12"/>
          </p:nvPr>
        </p:nvSpPr>
        <p:spPr/>
        <p:txBody>
          <a:bodyPr/>
          <a:lstStyle>
            <a:lvl1pPr>
              <a:defRPr/>
            </a:lvl1pPr>
          </a:lstStyle>
          <a:p>
            <a:pPr>
              <a:defRPr/>
            </a:pPr>
            <a:fld id="{558D5ABD-0150-4605-AC70-3C6E02B9956D}" type="slidenum">
              <a:rPr lang="pl-PL"/>
              <a:pPr>
                <a:defRPr/>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5" name="Group 26"/>
          <p:cNvGrpSpPr>
            <a:grpSpLocks/>
          </p:cNvGrpSpPr>
          <p:nvPr/>
        </p:nvGrpSpPr>
        <p:grpSpPr bwMode="auto">
          <a:xfrm>
            <a:off x="182563" y="173038"/>
            <a:ext cx="8778875" cy="6511925"/>
            <a:chOff x="182880" y="173699"/>
            <a:chExt cx="8778240" cy="6510602"/>
          </a:xfrm>
        </p:grpSpPr>
        <p:pic>
          <p:nvPicPr>
            <p:cNvPr id="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7" name="Group 10"/>
            <p:cNvGrpSpPr>
              <a:grpSpLocks/>
            </p:cNvGrpSpPr>
            <p:nvPr/>
          </p:nvGrpSpPr>
          <p:grpSpPr bwMode="auto">
            <a:xfrm>
              <a:off x="256032" y="237744"/>
              <a:ext cx="8622792" cy="6364224"/>
              <a:chOff x="247157" y="247430"/>
              <a:chExt cx="8622792" cy="6364224"/>
            </a:xfrm>
          </p:grpSpPr>
          <p:sp>
            <p:nvSpPr>
              <p:cNvPr id="8" name="Rectangle 37"/>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38"/>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0" name="Rectangle 14"/>
          <p:cNvSpPr/>
          <p:nvPr/>
        </p:nvSpPr>
        <p:spPr>
          <a:xfrm>
            <a:off x="255588" y="4203700"/>
            <a:ext cx="8623300" cy="63500"/>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Rectangle 19"/>
          <p:cNvSpPr/>
          <p:nvPr/>
        </p:nvSpPr>
        <p:spPr>
          <a:xfrm>
            <a:off x="255588" y="4203700"/>
            <a:ext cx="8623300" cy="63500"/>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pl-PL" smtClean="0"/>
              <a:t>Click to edit Master title style</a:t>
            </a:r>
            <a:endParaRPr/>
          </a:p>
        </p:txBody>
      </p:sp>
      <p:sp>
        <p:nvSpPr>
          <p:cNvPr id="3" name="Picture Placeholder 2"/>
          <p:cNvSpPr>
            <a:spLocks noGrp="1"/>
          </p:cNvSpPr>
          <p:nvPr>
            <p:ph type="pic" idx="1"/>
          </p:nvPr>
        </p:nvSpPr>
        <p:spPr>
          <a:xfrm>
            <a:off x="356347" y="331694"/>
            <a:ext cx="8421624" cy="3783106"/>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smtClean="0"/>
              <a:t>Click icon to add picture</a:t>
            </a:r>
            <a:endParaRPr noProof="0"/>
          </a:p>
        </p:txBody>
      </p:sp>
      <p:sp>
        <p:nvSpPr>
          <p:cNvPr id="4" name="Text Placeholder 3"/>
          <p:cNvSpPr>
            <a:spLocks noGrp="1"/>
          </p:cNvSpPr>
          <p:nvPr>
            <p:ph type="body" sz="half" idx="2"/>
          </p:nvPr>
        </p:nvSpPr>
        <p:spPr>
          <a:xfrm>
            <a:off x="530351" y="5271247"/>
            <a:ext cx="8021977" cy="1013011"/>
          </a:xfrm>
        </p:spPr>
        <p:txBody>
          <a:bodyPr rtlCol="0">
            <a:normAutofit/>
          </a:bodyPr>
          <a:lstStyle>
            <a:lvl1pPr marL="0" indent="0">
              <a:spcBef>
                <a:spcPts val="30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CFC82183-BEF7-447D-9A46-79FC91042F56}" type="datetimeFigureOut">
              <a:rPr lang="pl-PL"/>
              <a:pPr>
                <a:defRPr/>
              </a:pPr>
              <a:t>2012-07-24</a:t>
            </a:fld>
            <a:endParaRPr lang="pl-PL"/>
          </a:p>
        </p:txBody>
      </p:sp>
      <p:sp>
        <p:nvSpPr>
          <p:cNvPr id="13" name="Footer Placeholder 5"/>
          <p:cNvSpPr>
            <a:spLocks noGrp="1"/>
          </p:cNvSpPr>
          <p:nvPr>
            <p:ph type="ftr" sz="quarter" idx="11"/>
          </p:nvPr>
        </p:nvSpPr>
        <p:spPr/>
        <p:txBody>
          <a:bodyPr/>
          <a:lstStyle>
            <a:lvl1pPr>
              <a:defRPr/>
            </a:lvl1pPr>
          </a:lstStyle>
          <a:p>
            <a:pPr>
              <a:defRPr/>
            </a:pPr>
            <a:endParaRPr lang="pl-PL"/>
          </a:p>
        </p:txBody>
      </p:sp>
      <p:sp>
        <p:nvSpPr>
          <p:cNvPr id="14" name="Slide Number Placeholder 6"/>
          <p:cNvSpPr>
            <a:spLocks noGrp="1"/>
          </p:cNvSpPr>
          <p:nvPr>
            <p:ph type="sldNum" sz="quarter" idx="12"/>
          </p:nvPr>
        </p:nvSpPr>
        <p:spPr/>
        <p:txBody>
          <a:bodyPr/>
          <a:lstStyle>
            <a:lvl1pPr>
              <a:defRPr/>
            </a:lvl1pPr>
          </a:lstStyle>
          <a:p>
            <a:pPr>
              <a:defRPr/>
            </a:pPr>
            <a:fld id="{D3BCD232-F0BD-4ECA-9289-F26BE283DD5F}" type="slidenum">
              <a:rPr lang="pl-PL"/>
              <a:pPr>
                <a:defRPr/>
              </a:pPr>
              <a:t>‹#›</a:t>
            </a:fld>
            <a:endParaRPr 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9"/>
          <p:cNvGrpSpPr>
            <a:grpSpLocks/>
          </p:cNvGrpSpPr>
          <p:nvPr/>
        </p:nvGrpSpPr>
        <p:grpSpPr bwMode="auto">
          <a:xfrm>
            <a:off x="182563" y="173038"/>
            <a:ext cx="8778875" cy="6511925"/>
            <a:chOff x="182880" y="173699"/>
            <a:chExt cx="8778240" cy="6510602"/>
          </a:xfrm>
        </p:grpSpPr>
        <p:pic>
          <p:nvPicPr>
            <p:cNvPr id="5"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a:grpSpLocks/>
            </p:cNvGrpSpPr>
            <p:nvPr/>
          </p:nvGrpSpPr>
          <p:grpSpPr bwMode="auto">
            <a:xfrm>
              <a:off x="256032" y="237744"/>
              <a:ext cx="8622792" cy="6364224"/>
              <a:chOff x="247157" y="247430"/>
              <a:chExt cx="8622792" cy="6364224"/>
            </a:xfrm>
          </p:grpSpPr>
          <p:sp>
            <p:nvSpPr>
              <p:cNvPr id="7" name="Rectangle 22"/>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23"/>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4"/>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pl-PL"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a:p>
        </p:txBody>
      </p:sp>
      <p:sp>
        <p:nvSpPr>
          <p:cNvPr id="10" name="Date Placeholder 3"/>
          <p:cNvSpPr>
            <a:spLocks noGrp="1"/>
          </p:cNvSpPr>
          <p:nvPr>
            <p:ph type="dt" sz="half" idx="10"/>
          </p:nvPr>
        </p:nvSpPr>
        <p:spPr/>
        <p:txBody>
          <a:bodyPr/>
          <a:lstStyle>
            <a:lvl1pPr>
              <a:defRPr/>
            </a:lvl1pPr>
          </a:lstStyle>
          <a:p>
            <a:pPr>
              <a:defRPr/>
            </a:pPr>
            <a:fld id="{440943EE-8544-4E42-9A2C-308461A9E2D3}" type="datetimeFigureOut">
              <a:rPr lang="pl-PL"/>
              <a:pPr>
                <a:defRPr/>
              </a:pPr>
              <a:t>2012-07-24</a:t>
            </a:fld>
            <a:endParaRPr lang="pl-PL"/>
          </a:p>
        </p:txBody>
      </p:sp>
      <p:sp>
        <p:nvSpPr>
          <p:cNvPr id="11" name="Footer Placeholder 4"/>
          <p:cNvSpPr>
            <a:spLocks noGrp="1"/>
          </p:cNvSpPr>
          <p:nvPr>
            <p:ph type="ftr" sz="quarter" idx="11"/>
          </p:nvPr>
        </p:nvSpPr>
        <p:spPr/>
        <p:txBody>
          <a:bodyPr/>
          <a:lstStyle>
            <a:lvl1pPr>
              <a:defRPr/>
            </a:lvl1pPr>
          </a:lstStyle>
          <a:p>
            <a:pPr>
              <a:defRPr/>
            </a:pPr>
            <a:endParaRPr lang="pl-PL"/>
          </a:p>
        </p:txBody>
      </p:sp>
      <p:sp>
        <p:nvSpPr>
          <p:cNvPr id="12" name="Slide Number Placeholder 5"/>
          <p:cNvSpPr>
            <a:spLocks noGrp="1"/>
          </p:cNvSpPr>
          <p:nvPr>
            <p:ph type="sldNum" sz="quarter" idx="12"/>
          </p:nvPr>
        </p:nvSpPr>
        <p:spPr/>
        <p:txBody>
          <a:bodyPr/>
          <a:lstStyle>
            <a:lvl1pPr>
              <a:defRPr/>
            </a:lvl1pPr>
          </a:lstStyle>
          <a:p>
            <a:pPr>
              <a:defRPr/>
            </a:pPr>
            <a:fld id="{F6B7026D-214E-4AFC-82A6-8BA1AC657BE8}" type="slidenum">
              <a:rPr lang="pl-PL"/>
              <a:pPr>
                <a:defRPr/>
              </a:pPr>
              <a:t>‹#›</a:t>
            </a:fld>
            <a:endParaRPr 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19"/>
          <p:cNvGrpSpPr>
            <a:grpSpLocks/>
          </p:cNvGrpSpPr>
          <p:nvPr/>
        </p:nvGrpSpPr>
        <p:grpSpPr bwMode="auto">
          <a:xfrm>
            <a:off x="182563" y="173038"/>
            <a:ext cx="8778875" cy="6511925"/>
            <a:chOff x="182880" y="173699"/>
            <a:chExt cx="8778240" cy="6510602"/>
          </a:xfrm>
        </p:grpSpPr>
        <p:pic>
          <p:nvPicPr>
            <p:cNvPr id="5"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a:grpSpLocks/>
            </p:cNvGrpSpPr>
            <p:nvPr/>
          </p:nvGrpSpPr>
          <p:grpSpPr bwMode="auto">
            <a:xfrm>
              <a:off x="256032" y="237744"/>
              <a:ext cx="8622792" cy="6364224"/>
              <a:chOff x="247157" y="247430"/>
              <a:chExt cx="8622792" cy="6364224"/>
            </a:xfrm>
          </p:grpSpPr>
          <p:sp>
            <p:nvSpPr>
              <p:cNvPr id="7" name="Rectangle 22"/>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23"/>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9" name="Rectangle 25"/>
          <p:cNvSpPr/>
          <p:nvPr/>
        </p:nvSpPr>
        <p:spPr>
          <a:xfrm rot="5400000">
            <a:off x="4242594" y="3274219"/>
            <a:ext cx="6135688" cy="63500"/>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Rectangle 17"/>
          <p:cNvSpPr/>
          <p:nvPr/>
        </p:nvSpPr>
        <p:spPr>
          <a:xfrm rot="5400000">
            <a:off x="4242594" y="3274219"/>
            <a:ext cx="6135688" cy="63500"/>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pl-PL"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a:p>
        </p:txBody>
      </p:sp>
      <p:sp>
        <p:nvSpPr>
          <p:cNvPr id="11" name="Date Placeholder 3"/>
          <p:cNvSpPr>
            <a:spLocks noGrp="1"/>
          </p:cNvSpPr>
          <p:nvPr>
            <p:ph type="dt" sz="half" idx="10"/>
          </p:nvPr>
        </p:nvSpPr>
        <p:spPr/>
        <p:txBody>
          <a:bodyPr/>
          <a:lstStyle>
            <a:lvl1pPr>
              <a:defRPr/>
            </a:lvl1pPr>
          </a:lstStyle>
          <a:p>
            <a:pPr>
              <a:defRPr/>
            </a:pPr>
            <a:fld id="{8E766832-4303-493F-8AD7-D51BDCD01F7D}" type="datetimeFigureOut">
              <a:rPr lang="pl-PL"/>
              <a:pPr>
                <a:defRPr/>
              </a:pPr>
              <a:t>2012-07-24</a:t>
            </a:fld>
            <a:endParaRPr lang="pl-PL"/>
          </a:p>
        </p:txBody>
      </p:sp>
      <p:sp>
        <p:nvSpPr>
          <p:cNvPr id="12" name="Footer Placeholder 4"/>
          <p:cNvSpPr>
            <a:spLocks noGrp="1"/>
          </p:cNvSpPr>
          <p:nvPr>
            <p:ph type="ftr" sz="quarter" idx="11"/>
          </p:nvPr>
        </p:nvSpPr>
        <p:spPr/>
        <p:txBody>
          <a:bodyPr/>
          <a:lstStyle>
            <a:lvl1pPr>
              <a:defRPr/>
            </a:lvl1pPr>
          </a:lstStyle>
          <a:p>
            <a:pPr>
              <a:defRPr/>
            </a:pPr>
            <a:endParaRPr lang="pl-PL"/>
          </a:p>
        </p:txBody>
      </p:sp>
      <p:sp>
        <p:nvSpPr>
          <p:cNvPr id="13" name="Slide Number Placeholder 5"/>
          <p:cNvSpPr>
            <a:spLocks noGrp="1"/>
          </p:cNvSpPr>
          <p:nvPr>
            <p:ph type="sldNum" sz="quarter" idx="12"/>
          </p:nvPr>
        </p:nvSpPr>
        <p:spPr/>
        <p:txBody>
          <a:bodyPr/>
          <a:lstStyle>
            <a:lvl1pPr>
              <a:defRPr/>
            </a:lvl1pPr>
          </a:lstStyle>
          <a:p>
            <a:pPr>
              <a:defRPr/>
            </a:pPr>
            <a:fld id="{BDDBB842-7CC3-4BA5-9245-7FDBA0491D6B}"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15"/>
          <p:cNvGrpSpPr>
            <a:grpSpLocks/>
          </p:cNvGrpSpPr>
          <p:nvPr/>
        </p:nvGrpSpPr>
        <p:grpSpPr bwMode="auto">
          <a:xfrm>
            <a:off x="182563" y="173038"/>
            <a:ext cx="8778875" cy="6511925"/>
            <a:chOff x="182880" y="173699"/>
            <a:chExt cx="8778240" cy="6510602"/>
          </a:xfrm>
        </p:grpSpPr>
        <p:pic>
          <p:nvPicPr>
            <p:cNvPr id="5" name="Picture 16"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a:grpSpLocks/>
            </p:cNvGrpSpPr>
            <p:nvPr/>
          </p:nvGrpSpPr>
          <p:grpSpPr bwMode="auto">
            <a:xfrm>
              <a:off x="256032" y="237744"/>
              <a:ext cx="8622792" cy="6364224"/>
              <a:chOff x="247157" y="247430"/>
              <a:chExt cx="8622792" cy="6364224"/>
            </a:xfrm>
          </p:grpSpPr>
          <p:sp>
            <p:nvSpPr>
              <p:cNvPr id="7" name="Rectangle 18"/>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19"/>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20"/>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pl-PL" smtClean="0"/>
              <a:t>Click to edit Master title style</a:t>
            </a:r>
            <a:endParaRPr/>
          </a:p>
        </p:txBody>
      </p:sp>
      <p:sp>
        <p:nvSpPr>
          <p:cNvPr id="3" name="Content Placeholder 2"/>
          <p:cNvSpPr>
            <a:spLocks noGrp="1"/>
          </p:cNvSpPr>
          <p:nvPr>
            <p:ph idx="1"/>
          </p:nvPr>
        </p:nvSpPr>
        <p:spPr/>
        <p:txBody>
          <a:body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a:p>
        </p:txBody>
      </p:sp>
      <p:sp>
        <p:nvSpPr>
          <p:cNvPr id="10" name="Date Placeholder 3"/>
          <p:cNvSpPr>
            <a:spLocks noGrp="1"/>
          </p:cNvSpPr>
          <p:nvPr>
            <p:ph type="dt" sz="half" idx="10"/>
          </p:nvPr>
        </p:nvSpPr>
        <p:spPr/>
        <p:txBody>
          <a:bodyPr/>
          <a:lstStyle>
            <a:lvl1pPr>
              <a:defRPr/>
            </a:lvl1pPr>
          </a:lstStyle>
          <a:p>
            <a:pPr>
              <a:defRPr/>
            </a:pPr>
            <a:fld id="{8A44A9CF-E7A2-410E-ACA6-016A10C8611A}" type="datetimeFigureOut">
              <a:rPr lang="pl-PL"/>
              <a:pPr>
                <a:defRPr/>
              </a:pPr>
              <a:t>2012-07-24</a:t>
            </a:fld>
            <a:endParaRPr lang="pl-PL"/>
          </a:p>
        </p:txBody>
      </p:sp>
      <p:sp>
        <p:nvSpPr>
          <p:cNvPr id="11" name="Footer Placeholder 4"/>
          <p:cNvSpPr>
            <a:spLocks noGrp="1"/>
          </p:cNvSpPr>
          <p:nvPr>
            <p:ph type="ftr" sz="quarter" idx="11"/>
          </p:nvPr>
        </p:nvSpPr>
        <p:spPr/>
        <p:txBody>
          <a:bodyPr/>
          <a:lstStyle>
            <a:lvl1pPr>
              <a:defRPr/>
            </a:lvl1pPr>
          </a:lstStyle>
          <a:p>
            <a:pPr>
              <a:defRPr/>
            </a:pPr>
            <a:endParaRPr lang="pl-PL"/>
          </a:p>
        </p:txBody>
      </p:sp>
      <p:sp>
        <p:nvSpPr>
          <p:cNvPr id="12" name="Slide Number Placeholder 5"/>
          <p:cNvSpPr>
            <a:spLocks noGrp="1"/>
          </p:cNvSpPr>
          <p:nvPr>
            <p:ph type="sldNum" sz="quarter" idx="12"/>
          </p:nvPr>
        </p:nvSpPr>
        <p:spPr/>
        <p:txBody>
          <a:bodyPr/>
          <a:lstStyle>
            <a:lvl1pPr>
              <a:defRPr/>
            </a:lvl1pPr>
          </a:lstStyle>
          <a:p>
            <a:pPr>
              <a:defRPr/>
            </a:pPr>
            <a:fld id="{D995A78E-335D-4B15-AC53-462B927E6E1B}"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5" name="Picture 6"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1"/>
          <p:cNvGrpSpPr>
            <a:grpSpLocks/>
          </p:cNvGrpSpPr>
          <p:nvPr/>
        </p:nvGrpSpPr>
        <p:grpSpPr bwMode="auto">
          <a:xfrm>
            <a:off x="563563" y="476250"/>
            <a:ext cx="7981950" cy="5888038"/>
            <a:chOff x="562842" y="475488"/>
            <a:chExt cx="7982713" cy="5888736"/>
          </a:xfrm>
        </p:grpSpPr>
        <p:sp>
          <p:nvSpPr>
            <p:cNvPr id="7" name="Rectangle 7"/>
            <p:cNvSpPr>
              <a:spLocks/>
            </p:cNvSpPr>
            <p:nvPr/>
          </p:nvSpPr>
          <p:spPr>
            <a:xfrm>
              <a:off x="562842" y="475488"/>
              <a:ext cx="7982713"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8"/>
            <p:cNvCxnSpPr/>
            <p:nvPr/>
          </p:nvCxnSpPr>
          <p:spPr>
            <a:xfrm>
              <a:off x="562842" y="6134009"/>
              <a:ext cx="7982713"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10"/>
            <p:cNvCxnSpPr/>
            <p:nvPr/>
          </p:nvCxnSpPr>
          <p:spPr>
            <a:xfrm>
              <a:off x="562842" y="3427001"/>
              <a:ext cx="7982713"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ctrTitle"/>
          </p:nvPr>
        </p:nvSpPr>
        <p:spPr>
          <a:xfrm>
            <a:off x="900113" y="3442447"/>
            <a:ext cx="7345362" cy="1532965"/>
          </a:xfrm>
        </p:spPr>
        <p:txBody>
          <a:bodyPr anchor="b">
            <a:normAutofit/>
          </a:bodyPr>
          <a:lstStyle>
            <a:lvl1pPr>
              <a:defRPr sz="5400"/>
            </a:lvl1pPr>
          </a:lstStyle>
          <a:p>
            <a:r>
              <a:rPr lang="pl-PL"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Click to edit Master subtitle style</a:t>
            </a:r>
            <a:endParaRPr/>
          </a:p>
        </p:txBody>
      </p:sp>
      <p:sp>
        <p:nvSpPr>
          <p:cNvPr id="14" name="Picture Placeholder 13"/>
          <p:cNvSpPr>
            <a:spLocks noGrp="1"/>
          </p:cNvSpPr>
          <p:nvPr>
            <p:ph type="pic" sz="quarter" idx="12"/>
          </p:nvPr>
        </p:nvSpPr>
        <p:spPr>
          <a:xfrm>
            <a:off x="636493" y="533400"/>
            <a:ext cx="7836408" cy="2828925"/>
          </a:xfrm>
        </p:spPr>
        <p:txBody>
          <a:bodyPr rtlCol="0">
            <a:normAutofit/>
          </a:bodyPr>
          <a:lstStyle>
            <a:lvl1pPr>
              <a:buNone/>
              <a:defRPr sz="2000"/>
            </a:lvl1pPr>
          </a:lstStyle>
          <a:p>
            <a:pPr lvl="0"/>
            <a:r>
              <a:rPr lang="pl-PL" noProof="0" smtClean="0"/>
              <a:t>Click icon to add picture</a:t>
            </a:r>
            <a:endParaRPr noProof="0"/>
          </a:p>
        </p:txBody>
      </p:sp>
      <p:sp>
        <p:nvSpPr>
          <p:cNvPr id="10" name="Date Placeholder 3"/>
          <p:cNvSpPr>
            <a:spLocks noGrp="1"/>
          </p:cNvSpPr>
          <p:nvPr>
            <p:ph type="dt" sz="half" idx="13"/>
          </p:nvPr>
        </p:nvSpPr>
        <p:spPr>
          <a:xfrm>
            <a:off x="569913" y="6122988"/>
            <a:ext cx="2133600" cy="258762"/>
          </a:xfrm>
        </p:spPr>
        <p:txBody>
          <a:bodyPr/>
          <a:lstStyle>
            <a:lvl1pPr>
              <a:defRPr/>
            </a:lvl1pPr>
          </a:lstStyle>
          <a:p>
            <a:pPr>
              <a:defRPr/>
            </a:pPr>
            <a:fld id="{52DBD664-16A4-4AD1-8167-297A10B0CCFE}" type="datetimeFigureOut">
              <a:rPr lang="pl-PL"/>
              <a:pPr>
                <a:defRPr/>
              </a:pPr>
              <a:t>2012-07-24</a:t>
            </a:fld>
            <a:endParaRPr lang="pl-PL"/>
          </a:p>
        </p:txBody>
      </p:sp>
      <p:sp>
        <p:nvSpPr>
          <p:cNvPr id="11" name="Footer Placeholder 4"/>
          <p:cNvSpPr>
            <a:spLocks noGrp="1"/>
          </p:cNvSpPr>
          <p:nvPr>
            <p:ph type="ftr" sz="quarter" idx="14"/>
          </p:nvPr>
        </p:nvSpPr>
        <p:spPr>
          <a:xfrm>
            <a:off x="5638800" y="6124575"/>
            <a:ext cx="2895600" cy="257175"/>
          </a:xfrm>
        </p:spPr>
        <p:txBody>
          <a:bodyPr/>
          <a:lstStyle>
            <a:lvl1pPr>
              <a:defRPr/>
            </a:lvl1pPr>
          </a:lstStyle>
          <a:p>
            <a:pPr>
              <a:defRPr/>
            </a:pPr>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3"/>
          <p:cNvGrpSpPr>
            <a:grpSpLocks/>
          </p:cNvGrpSpPr>
          <p:nvPr/>
        </p:nvGrpSpPr>
        <p:grpSpPr bwMode="auto">
          <a:xfrm>
            <a:off x="182563" y="173038"/>
            <a:ext cx="8778875" cy="6511925"/>
            <a:chOff x="182880" y="173699"/>
            <a:chExt cx="8778240" cy="6510602"/>
          </a:xfrm>
        </p:grpSpPr>
        <p:pic>
          <p:nvPicPr>
            <p:cNvPr id="5" name="Picture 2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a:grpSpLocks/>
            </p:cNvGrpSpPr>
            <p:nvPr/>
          </p:nvGrpSpPr>
          <p:grpSpPr bwMode="auto">
            <a:xfrm>
              <a:off x="256032" y="237744"/>
              <a:ext cx="8622792" cy="6364224"/>
              <a:chOff x="247157" y="247430"/>
              <a:chExt cx="8622792" cy="6364224"/>
            </a:xfrm>
          </p:grpSpPr>
          <p:sp>
            <p:nvSpPr>
              <p:cNvPr id="7" name="Rectangle 26"/>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8" name="Straight Connector 27"/>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oAutofit/>
          </a:bodyPr>
          <a:lstStyle>
            <a:lvl1pPr algn="ctr">
              <a:defRPr sz="5400" b="0" i="0" cap="none" baseline="0"/>
            </a:lvl1pPr>
          </a:lstStyle>
          <a:p>
            <a:r>
              <a:rPr lang="pl-PL" smtClean="0"/>
              <a:t>Click to edit Master title style</a:t>
            </a:r>
            <a:endParaRPr/>
          </a:p>
        </p:txBody>
      </p:sp>
      <p:sp>
        <p:nvSpPr>
          <p:cNvPr id="3" name="Text Placeholder 2"/>
          <p:cNvSpPr>
            <a:spLocks noGrp="1"/>
          </p:cNvSpPr>
          <p:nvPr>
            <p:ph type="body" idx="1"/>
          </p:nvPr>
        </p:nvSpPr>
        <p:spPr>
          <a:xfrm>
            <a:off x="900113" y="3134566"/>
            <a:ext cx="7345362" cy="1500187"/>
          </a:xfrm>
        </p:spPr>
        <p:txBody>
          <a:bodyPr/>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9CA923AB-48D0-4F1D-83E4-B1926CF76C0A}" type="datetimeFigureOut">
              <a:rPr lang="pl-PL"/>
              <a:pPr>
                <a:defRPr/>
              </a:pPr>
              <a:t>2012-07-24</a:t>
            </a:fld>
            <a:endParaRPr lang="pl-PL"/>
          </a:p>
        </p:txBody>
      </p:sp>
      <p:sp>
        <p:nvSpPr>
          <p:cNvPr id="10" name="Footer Placeholder 4"/>
          <p:cNvSpPr>
            <a:spLocks noGrp="1"/>
          </p:cNvSpPr>
          <p:nvPr>
            <p:ph type="ftr" sz="quarter" idx="11"/>
          </p:nvPr>
        </p:nvSpPr>
        <p:spPr/>
        <p:txBody>
          <a:bodyPr/>
          <a:lstStyle>
            <a:lvl1pPr>
              <a:defRPr/>
            </a:lvl1pPr>
          </a:lstStyle>
          <a:p>
            <a:pPr>
              <a:defRPr/>
            </a:pPr>
            <a:endParaRPr lang="pl-PL"/>
          </a:p>
        </p:txBody>
      </p:sp>
      <p:sp>
        <p:nvSpPr>
          <p:cNvPr id="11" name="Slide Number Placeholder 5"/>
          <p:cNvSpPr>
            <a:spLocks noGrp="1"/>
          </p:cNvSpPr>
          <p:nvPr>
            <p:ph type="sldNum" sz="quarter" idx="12"/>
          </p:nvPr>
        </p:nvSpPr>
        <p:spPr/>
        <p:txBody>
          <a:bodyPr/>
          <a:lstStyle>
            <a:lvl1pPr>
              <a:defRPr/>
            </a:lvl1pPr>
          </a:lstStyle>
          <a:p>
            <a:pPr>
              <a:defRPr/>
            </a:pPr>
            <a:fld id="{038A61D7-F8A6-495B-96BE-5DACDC54F26E}"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3"/>
          <p:cNvGrpSpPr>
            <a:grpSpLocks/>
          </p:cNvGrpSpPr>
          <p:nvPr/>
        </p:nvGrpSpPr>
        <p:grpSpPr bwMode="auto">
          <a:xfrm>
            <a:off x="182563" y="173038"/>
            <a:ext cx="8778875" cy="6511925"/>
            <a:chOff x="182880" y="173699"/>
            <a:chExt cx="8778240" cy="6510602"/>
          </a:xfrm>
        </p:grpSpPr>
        <p:pic>
          <p:nvPicPr>
            <p:cNvPr id="6" name="Picture 1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7" name="Group 10"/>
            <p:cNvGrpSpPr>
              <a:grpSpLocks/>
            </p:cNvGrpSpPr>
            <p:nvPr/>
          </p:nvGrpSpPr>
          <p:grpSpPr bwMode="auto">
            <a:xfrm>
              <a:off x="256032" y="237744"/>
              <a:ext cx="8622792" cy="6364224"/>
              <a:chOff x="247157" y="247430"/>
              <a:chExt cx="8622792" cy="6364224"/>
            </a:xfrm>
          </p:grpSpPr>
          <p:sp>
            <p:nvSpPr>
              <p:cNvPr id="8" name="Rectangle 16"/>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9" name="Straight Connector 17"/>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 name="Rectangle 18"/>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pl-PL"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a:p>
        </p:txBody>
      </p:sp>
      <p:sp>
        <p:nvSpPr>
          <p:cNvPr id="11" name="Date Placeholder 4"/>
          <p:cNvSpPr>
            <a:spLocks noGrp="1"/>
          </p:cNvSpPr>
          <p:nvPr>
            <p:ph type="dt" sz="half" idx="10"/>
          </p:nvPr>
        </p:nvSpPr>
        <p:spPr/>
        <p:txBody>
          <a:bodyPr/>
          <a:lstStyle>
            <a:lvl1pPr>
              <a:defRPr/>
            </a:lvl1pPr>
          </a:lstStyle>
          <a:p>
            <a:pPr>
              <a:defRPr/>
            </a:pPr>
            <a:fld id="{8AAFE7BF-E7D1-4B17-B9D2-A3E4BCA91702}" type="datetimeFigureOut">
              <a:rPr lang="pl-PL"/>
              <a:pPr>
                <a:defRPr/>
              </a:pPr>
              <a:t>2012-07-24</a:t>
            </a:fld>
            <a:endParaRPr lang="pl-PL"/>
          </a:p>
        </p:txBody>
      </p:sp>
      <p:sp>
        <p:nvSpPr>
          <p:cNvPr id="12" name="Footer Placeholder 5"/>
          <p:cNvSpPr>
            <a:spLocks noGrp="1"/>
          </p:cNvSpPr>
          <p:nvPr>
            <p:ph type="ftr" sz="quarter" idx="11"/>
          </p:nvPr>
        </p:nvSpPr>
        <p:spPr/>
        <p:txBody>
          <a:bodyPr/>
          <a:lstStyle>
            <a:lvl1pPr>
              <a:defRPr/>
            </a:lvl1pPr>
          </a:lstStyle>
          <a:p>
            <a:pPr>
              <a:defRPr/>
            </a:pPr>
            <a:endParaRPr lang="pl-PL"/>
          </a:p>
        </p:txBody>
      </p:sp>
      <p:sp>
        <p:nvSpPr>
          <p:cNvPr id="13" name="Slide Number Placeholder 6"/>
          <p:cNvSpPr>
            <a:spLocks noGrp="1"/>
          </p:cNvSpPr>
          <p:nvPr>
            <p:ph type="sldNum" sz="quarter" idx="12"/>
          </p:nvPr>
        </p:nvSpPr>
        <p:spPr/>
        <p:txBody>
          <a:bodyPr/>
          <a:lstStyle>
            <a:lvl1pPr>
              <a:defRPr/>
            </a:lvl1pPr>
          </a:lstStyle>
          <a:p>
            <a:pPr>
              <a:defRPr/>
            </a:pPr>
            <a:fld id="{E0318759-8FA4-4EFE-B078-51E90745F97E}"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16"/>
          <p:cNvGrpSpPr>
            <a:grpSpLocks/>
          </p:cNvGrpSpPr>
          <p:nvPr/>
        </p:nvGrpSpPr>
        <p:grpSpPr bwMode="auto">
          <a:xfrm>
            <a:off x="182563" y="173038"/>
            <a:ext cx="8778875" cy="6511925"/>
            <a:chOff x="182880" y="173699"/>
            <a:chExt cx="8778240" cy="6510602"/>
          </a:xfrm>
        </p:grpSpPr>
        <p:pic>
          <p:nvPicPr>
            <p:cNvPr id="8" name="Picture 1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a:grpSpLocks/>
            </p:cNvGrpSpPr>
            <p:nvPr/>
          </p:nvGrpSpPr>
          <p:grpSpPr bwMode="auto">
            <a:xfrm>
              <a:off x="256032" y="237744"/>
              <a:ext cx="8622792" cy="6364224"/>
              <a:chOff x="247157" y="247430"/>
              <a:chExt cx="8622792" cy="6364224"/>
            </a:xfrm>
          </p:grpSpPr>
          <p:sp>
            <p:nvSpPr>
              <p:cNvPr id="10" name="Rectangle 19"/>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20"/>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2" name="Rectangle 21"/>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cxnSp>
        <p:nvCxnSpPr>
          <p:cNvPr id="13" name="Straight Connector 29"/>
          <p:cNvCxnSpPr/>
          <p:nvPr/>
        </p:nvCxnSpPr>
        <p:spPr>
          <a:xfrm rot="16200000" flipH="1">
            <a:off x="2216944" y="4026694"/>
            <a:ext cx="4711700"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22"/>
          <p:cNvCxnSpPr/>
          <p:nvPr/>
        </p:nvCxnSpPr>
        <p:spPr>
          <a:xfrm rot="16200000" flipH="1">
            <a:off x="2216944" y="4026694"/>
            <a:ext cx="4711700"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 name="Title 1"/>
          <p:cNvSpPr>
            <a:spLocks noGrp="1"/>
          </p:cNvSpPr>
          <p:nvPr>
            <p:ph type="title"/>
          </p:nvPr>
        </p:nvSpPr>
        <p:spPr/>
        <p:txBody>
          <a:bodyPr/>
          <a:lstStyle>
            <a:lvl1pPr>
              <a:defRPr/>
            </a:lvl1pPr>
          </a:lstStyle>
          <a:p>
            <a:r>
              <a:rPr lang="pl-PL"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a:p>
        </p:txBody>
      </p:sp>
      <p:sp>
        <p:nvSpPr>
          <p:cNvPr id="5" name="Text Placeholder 4"/>
          <p:cNvSpPr>
            <a:spLocks noGrp="1"/>
          </p:cNvSpPr>
          <p:nvPr>
            <p:ph type="body" sz="quarter" idx="3"/>
          </p:nvPr>
        </p:nvSpPr>
        <p:spPr>
          <a:xfrm>
            <a:off x="4945539" y="1708990"/>
            <a:ext cx="3566160" cy="832503"/>
          </a:xfrm>
        </p:spPr>
        <p:txBody>
          <a:bodyPr anchor="ctr">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a:p>
        </p:txBody>
      </p:sp>
      <p:sp>
        <p:nvSpPr>
          <p:cNvPr id="15" name="Date Placeholder 6"/>
          <p:cNvSpPr>
            <a:spLocks noGrp="1"/>
          </p:cNvSpPr>
          <p:nvPr>
            <p:ph type="dt" sz="half" idx="10"/>
          </p:nvPr>
        </p:nvSpPr>
        <p:spPr/>
        <p:txBody>
          <a:bodyPr/>
          <a:lstStyle>
            <a:lvl1pPr>
              <a:defRPr/>
            </a:lvl1pPr>
          </a:lstStyle>
          <a:p>
            <a:pPr>
              <a:defRPr/>
            </a:pPr>
            <a:fld id="{8823FBBF-A480-477B-BB4A-C55450E44459}" type="datetimeFigureOut">
              <a:rPr lang="pl-PL"/>
              <a:pPr>
                <a:defRPr/>
              </a:pPr>
              <a:t>2012-07-24</a:t>
            </a:fld>
            <a:endParaRPr lang="pl-PL"/>
          </a:p>
        </p:txBody>
      </p:sp>
      <p:sp>
        <p:nvSpPr>
          <p:cNvPr id="16" name="Footer Placeholder 7"/>
          <p:cNvSpPr>
            <a:spLocks noGrp="1"/>
          </p:cNvSpPr>
          <p:nvPr>
            <p:ph type="ftr" sz="quarter" idx="11"/>
          </p:nvPr>
        </p:nvSpPr>
        <p:spPr/>
        <p:txBody>
          <a:bodyPr/>
          <a:lstStyle>
            <a:lvl1pPr>
              <a:defRPr/>
            </a:lvl1pPr>
          </a:lstStyle>
          <a:p>
            <a:pPr>
              <a:defRPr/>
            </a:pPr>
            <a:endParaRPr lang="pl-PL"/>
          </a:p>
        </p:txBody>
      </p:sp>
      <p:sp>
        <p:nvSpPr>
          <p:cNvPr id="17" name="Slide Number Placeholder 8"/>
          <p:cNvSpPr>
            <a:spLocks noGrp="1"/>
          </p:cNvSpPr>
          <p:nvPr>
            <p:ph type="sldNum" sz="quarter" idx="12"/>
          </p:nvPr>
        </p:nvSpPr>
        <p:spPr/>
        <p:txBody>
          <a:bodyPr/>
          <a:lstStyle>
            <a:lvl1pPr>
              <a:defRPr/>
            </a:lvl1pPr>
          </a:lstStyle>
          <a:p>
            <a:pPr>
              <a:defRPr/>
            </a:pPr>
            <a:fld id="{8A9D21A2-4671-4CDB-9CD4-11F219DF649D}"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8"/>
          <p:cNvGrpSpPr>
            <a:grpSpLocks/>
          </p:cNvGrpSpPr>
          <p:nvPr/>
        </p:nvGrpSpPr>
        <p:grpSpPr bwMode="auto">
          <a:xfrm>
            <a:off x="182563" y="173038"/>
            <a:ext cx="8778875" cy="6511925"/>
            <a:chOff x="182880" y="173699"/>
            <a:chExt cx="8778240" cy="6510602"/>
          </a:xfrm>
        </p:grpSpPr>
        <p:pic>
          <p:nvPicPr>
            <p:cNvPr id="4" name="Picture 19"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5" name="Group 10"/>
            <p:cNvGrpSpPr>
              <a:grpSpLocks/>
            </p:cNvGrpSpPr>
            <p:nvPr/>
          </p:nvGrpSpPr>
          <p:grpSpPr bwMode="auto">
            <a:xfrm>
              <a:off x="256032" y="237744"/>
              <a:ext cx="8622792" cy="6364224"/>
              <a:chOff x="247157" y="247430"/>
              <a:chExt cx="8622792" cy="6364224"/>
            </a:xfrm>
          </p:grpSpPr>
          <p:sp>
            <p:nvSpPr>
              <p:cNvPr id="6" name="Rectangle 21"/>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7" name="Straight Connector 22"/>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 name="Rectangle 23"/>
              <p:cNvSpPr/>
              <p:nvPr/>
            </p:nvSpPr>
            <p:spPr>
              <a:xfrm>
                <a:off x="247025" y="1611845"/>
                <a:ext cx="8622676" cy="63487"/>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grpSp>
      <p:sp>
        <p:nvSpPr>
          <p:cNvPr id="2" name="Title 1"/>
          <p:cNvSpPr>
            <a:spLocks noGrp="1"/>
          </p:cNvSpPr>
          <p:nvPr>
            <p:ph type="title"/>
          </p:nvPr>
        </p:nvSpPr>
        <p:spPr/>
        <p:txBody>
          <a:bodyPr/>
          <a:lstStyle/>
          <a:p>
            <a:r>
              <a:rPr lang="pl-PL" smtClean="0"/>
              <a:t>Click to edit Master title style</a:t>
            </a:r>
            <a:endParaRPr/>
          </a:p>
        </p:txBody>
      </p:sp>
      <p:sp>
        <p:nvSpPr>
          <p:cNvPr id="9" name="Date Placeholder 2"/>
          <p:cNvSpPr>
            <a:spLocks noGrp="1"/>
          </p:cNvSpPr>
          <p:nvPr>
            <p:ph type="dt" sz="half" idx="10"/>
          </p:nvPr>
        </p:nvSpPr>
        <p:spPr/>
        <p:txBody>
          <a:bodyPr/>
          <a:lstStyle>
            <a:lvl1pPr>
              <a:defRPr/>
            </a:lvl1pPr>
          </a:lstStyle>
          <a:p>
            <a:pPr>
              <a:defRPr/>
            </a:pPr>
            <a:fld id="{D05EBA6C-3A2A-44F9-A452-03ECC862843E}" type="datetimeFigureOut">
              <a:rPr lang="pl-PL"/>
              <a:pPr>
                <a:defRPr/>
              </a:pPr>
              <a:t>2012-07-24</a:t>
            </a:fld>
            <a:endParaRPr lang="pl-PL"/>
          </a:p>
        </p:txBody>
      </p:sp>
      <p:sp>
        <p:nvSpPr>
          <p:cNvPr id="10" name="Footer Placeholder 3"/>
          <p:cNvSpPr>
            <a:spLocks noGrp="1"/>
          </p:cNvSpPr>
          <p:nvPr>
            <p:ph type="ftr" sz="quarter" idx="11"/>
          </p:nvPr>
        </p:nvSpPr>
        <p:spPr/>
        <p:txBody>
          <a:bodyPr/>
          <a:lstStyle>
            <a:lvl1pPr>
              <a:defRPr/>
            </a:lvl1pPr>
          </a:lstStyle>
          <a:p>
            <a:pPr>
              <a:defRPr/>
            </a:pPr>
            <a:endParaRPr lang="pl-PL"/>
          </a:p>
        </p:txBody>
      </p:sp>
      <p:sp>
        <p:nvSpPr>
          <p:cNvPr id="11" name="Slide Number Placeholder 4"/>
          <p:cNvSpPr>
            <a:spLocks noGrp="1"/>
          </p:cNvSpPr>
          <p:nvPr>
            <p:ph type="sldNum" sz="quarter" idx="12"/>
          </p:nvPr>
        </p:nvSpPr>
        <p:spPr/>
        <p:txBody>
          <a:bodyPr/>
          <a:lstStyle>
            <a:lvl1pPr>
              <a:defRPr/>
            </a:lvl1pPr>
          </a:lstStyle>
          <a:p>
            <a:pPr>
              <a:defRPr/>
            </a:pPr>
            <a:fld id="{B69C3295-F035-49B0-B664-A3AE7A29F5F2}"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17"/>
          <p:cNvGrpSpPr>
            <a:grpSpLocks/>
          </p:cNvGrpSpPr>
          <p:nvPr/>
        </p:nvGrpSpPr>
        <p:grpSpPr bwMode="auto">
          <a:xfrm>
            <a:off x="182563" y="173038"/>
            <a:ext cx="8778875" cy="6511925"/>
            <a:chOff x="182880" y="173699"/>
            <a:chExt cx="8778240" cy="6510602"/>
          </a:xfrm>
        </p:grpSpPr>
        <p:pic>
          <p:nvPicPr>
            <p:cNvPr id="3" name="Picture 18"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4" name="Group 10"/>
            <p:cNvGrpSpPr>
              <a:grpSpLocks/>
            </p:cNvGrpSpPr>
            <p:nvPr/>
          </p:nvGrpSpPr>
          <p:grpSpPr bwMode="auto">
            <a:xfrm>
              <a:off x="256032" y="237744"/>
              <a:ext cx="8622792" cy="6364224"/>
              <a:chOff x="247157" y="247430"/>
              <a:chExt cx="8622792" cy="6364224"/>
            </a:xfrm>
          </p:grpSpPr>
          <p:sp>
            <p:nvSpPr>
              <p:cNvPr id="5" name="Rectangle 20"/>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6" name="Straight Connector 21"/>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Date Placeholder 1"/>
          <p:cNvSpPr>
            <a:spLocks noGrp="1"/>
          </p:cNvSpPr>
          <p:nvPr>
            <p:ph type="dt" sz="half" idx="10"/>
          </p:nvPr>
        </p:nvSpPr>
        <p:spPr/>
        <p:txBody>
          <a:bodyPr/>
          <a:lstStyle>
            <a:lvl1pPr>
              <a:defRPr/>
            </a:lvl1pPr>
          </a:lstStyle>
          <a:p>
            <a:pPr>
              <a:defRPr/>
            </a:pPr>
            <a:fld id="{DE45DCB9-7D66-428A-9A6D-D0FD66EC3769}" type="datetimeFigureOut">
              <a:rPr lang="pl-PL"/>
              <a:pPr>
                <a:defRPr/>
              </a:pPr>
              <a:t>2012-07-24</a:t>
            </a:fld>
            <a:endParaRPr lang="pl-PL"/>
          </a:p>
        </p:txBody>
      </p:sp>
      <p:sp>
        <p:nvSpPr>
          <p:cNvPr id="8" name="Footer Placeholder 2"/>
          <p:cNvSpPr>
            <a:spLocks noGrp="1"/>
          </p:cNvSpPr>
          <p:nvPr>
            <p:ph type="ftr" sz="quarter" idx="11"/>
          </p:nvPr>
        </p:nvSpPr>
        <p:spPr/>
        <p:txBody>
          <a:bodyPr/>
          <a:lstStyle>
            <a:lvl1pPr>
              <a:defRPr/>
            </a:lvl1pPr>
          </a:lstStyle>
          <a:p>
            <a:pPr>
              <a:defRPr/>
            </a:pPr>
            <a:endParaRPr lang="pl-PL"/>
          </a:p>
        </p:txBody>
      </p:sp>
      <p:sp>
        <p:nvSpPr>
          <p:cNvPr id="9" name="Slide Number Placeholder 3"/>
          <p:cNvSpPr>
            <a:spLocks noGrp="1"/>
          </p:cNvSpPr>
          <p:nvPr>
            <p:ph type="sldNum" sz="quarter" idx="12"/>
          </p:nvPr>
        </p:nvSpPr>
        <p:spPr/>
        <p:txBody>
          <a:bodyPr/>
          <a:lstStyle>
            <a:lvl1pPr>
              <a:defRPr/>
            </a:lvl1pPr>
          </a:lstStyle>
          <a:p>
            <a:pPr>
              <a:defRPr/>
            </a:pPr>
            <a:fld id="{FB949822-B0DB-4C4A-AF37-C7BE9A1CAA88}"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33"/>
          <p:cNvGrpSpPr>
            <a:grpSpLocks/>
          </p:cNvGrpSpPr>
          <p:nvPr/>
        </p:nvGrpSpPr>
        <p:grpSpPr bwMode="auto">
          <a:xfrm>
            <a:off x="182563" y="173038"/>
            <a:ext cx="8778875" cy="6511925"/>
            <a:chOff x="182880" y="173699"/>
            <a:chExt cx="8778240" cy="6510602"/>
          </a:xfrm>
        </p:grpSpPr>
        <p:grpSp>
          <p:nvGrpSpPr>
            <p:cNvPr id="6" name="Group 26"/>
            <p:cNvGrpSpPr>
              <a:grpSpLocks/>
            </p:cNvGrpSpPr>
            <p:nvPr/>
          </p:nvGrpSpPr>
          <p:grpSpPr bwMode="auto">
            <a:xfrm>
              <a:off x="182880" y="173699"/>
              <a:ext cx="8778240" cy="6510602"/>
              <a:chOff x="182880" y="173699"/>
              <a:chExt cx="8778240" cy="6510602"/>
            </a:xfrm>
          </p:grpSpPr>
          <p:pic>
            <p:nvPicPr>
              <p:cNvPr id="8" name="Picture 2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a:grpSpLocks/>
              </p:cNvGrpSpPr>
              <p:nvPr/>
            </p:nvGrpSpPr>
            <p:grpSpPr bwMode="auto">
              <a:xfrm>
                <a:off x="256032" y="237744"/>
                <a:ext cx="8622792" cy="6364224"/>
                <a:chOff x="247157" y="247430"/>
                <a:chExt cx="8622792" cy="6364224"/>
              </a:xfrm>
            </p:grpSpPr>
            <p:sp>
              <p:nvSpPr>
                <p:cNvPr id="10" name="Rectangle 29"/>
                <p:cNvSpPr>
                  <a:spLocks/>
                </p:cNvSpPr>
                <p:nvPr/>
              </p:nvSpPr>
              <p:spPr>
                <a:xfrm>
                  <a:off x="247025" y="246872"/>
                  <a:ext cx="8622676" cy="6364582"/>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cxnSp>
              <p:nvCxnSpPr>
                <p:cNvPr id="11" name="Straight Connector 30"/>
                <p:cNvCxnSpPr/>
                <p:nvPr/>
              </p:nvCxnSpPr>
              <p:spPr>
                <a:xfrm>
                  <a:off x="247025" y="6389249"/>
                  <a:ext cx="8622676" cy="1587"/>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7" name="Rectangle 32"/>
            <p:cNvSpPr/>
            <p:nvPr/>
          </p:nvSpPr>
          <p:spPr>
            <a:xfrm rot="5400000">
              <a:off x="801568" y="3274246"/>
              <a:ext cx="6134441" cy="63495"/>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pl-PL"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a:p>
        </p:txBody>
      </p:sp>
      <p:sp>
        <p:nvSpPr>
          <p:cNvPr id="4" name="Text Placeholder 3"/>
          <p:cNvSpPr>
            <a:spLocks noGrp="1"/>
          </p:cNvSpPr>
          <p:nvPr>
            <p:ph type="body" sz="half" idx="2"/>
          </p:nvPr>
        </p:nvSpPr>
        <p:spPr>
          <a:xfrm>
            <a:off x="530225" y="2147888"/>
            <a:ext cx="3008313" cy="3262313"/>
          </a:xfrm>
        </p:spPr>
        <p:txBody>
          <a:bodyPr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Click to edit Master text styles</a:t>
            </a:r>
          </a:p>
        </p:txBody>
      </p:sp>
      <p:sp>
        <p:nvSpPr>
          <p:cNvPr id="12" name="Date Placeholder 4"/>
          <p:cNvSpPr>
            <a:spLocks noGrp="1"/>
          </p:cNvSpPr>
          <p:nvPr>
            <p:ph type="dt" sz="half" idx="10"/>
          </p:nvPr>
        </p:nvSpPr>
        <p:spPr/>
        <p:txBody>
          <a:bodyPr/>
          <a:lstStyle>
            <a:lvl1pPr>
              <a:defRPr/>
            </a:lvl1pPr>
          </a:lstStyle>
          <a:p>
            <a:pPr>
              <a:defRPr/>
            </a:pPr>
            <a:fld id="{16631247-F53B-4777-B68A-B033FE114338}" type="datetimeFigureOut">
              <a:rPr lang="pl-PL"/>
              <a:pPr>
                <a:defRPr/>
              </a:pPr>
              <a:t>2012-07-24</a:t>
            </a:fld>
            <a:endParaRPr lang="pl-PL"/>
          </a:p>
        </p:txBody>
      </p:sp>
      <p:sp>
        <p:nvSpPr>
          <p:cNvPr id="13" name="Footer Placeholder 5"/>
          <p:cNvSpPr>
            <a:spLocks noGrp="1"/>
          </p:cNvSpPr>
          <p:nvPr>
            <p:ph type="ftr" sz="quarter" idx="11"/>
          </p:nvPr>
        </p:nvSpPr>
        <p:spPr/>
        <p:txBody>
          <a:bodyPr/>
          <a:lstStyle>
            <a:lvl1pPr>
              <a:defRPr/>
            </a:lvl1pPr>
          </a:lstStyle>
          <a:p>
            <a:pPr>
              <a:defRPr/>
            </a:pPr>
            <a:endParaRPr lang="pl-PL"/>
          </a:p>
        </p:txBody>
      </p:sp>
      <p:sp>
        <p:nvSpPr>
          <p:cNvPr id="14" name="Slide Number Placeholder 6"/>
          <p:cNvSpPr>
            <a:spLocks noGrp="1"/>
          </p:cNvSpPr>
          <p:nvPr>
            <p:ph type="sldNum" sz="quarter" idx="12"/>
          </p:nvPr>
        </p:nvSpPr>
        <p:spPr/>
        <p:txBody>
          <a:bodyPr/>
          <a:lstStyle>
            <a:lvl1pPr>
              <a:defRPr/>
            </a:lvl1pPr>
          </a:lstStyle>
          <a:p>
            <a:pPr>
              <a:defRPr/>
            </a:pPr>
            <a:fld id="{567C463E-15D7-4CEE-877C-6A6FAE2E3A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00113" y="244475"/>
            <a:ext cx="7345362" cy="1339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Click to edit Master title style</a:t>
            </a:r>
          </a:p>
        </p:txBody>
      </p:sp>
      <p:sp>
        <p:nvSpPr>
          <p:cNvPr id="1027" name="Text Placeholder 2"/>
          <p:cNvSpPr>
            <a:spLocks noGrp="1"/>
          </p:cNvSpPr>
          <p:nvPr>
            <p:ph type="body" idx="1"/>
          </p:nvPr>
        </p:nvSpPr>
        <p:spPr bwMode="auto">
          <a:xfrm>
            <a:off x="900113" y="2133600"/>
            <a:ext cx="7345362" cy="3932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p>
        </p:txBody>
      </p:sp>
      <p:sp>
        <p:nvSpPr>
          <p:cNvPr id="4" name="Date Placeholder 3"/>
          <p:cNvSpPr>
            <a:spLocks noGrp="1"/>
          </p:cNvSpPr>
          <p:nvPr>
            <p:ph type="dt" sz="half" idx="2"/>
          </p:nvPr>
        </p:nvSpPr>
        <p:spPr>
          <a:xfrm>
            <a:off x="244475" y="6372225"/>
            <a:ext cx="2133600" cy="258763"/>
          </a:xfrm>
          <a:prstGeom prst="rect">
            <a:avLst/>
          </a:prstGeom>
        </p:spPr>
        <p:txBody>
          <a:bodyPr vert="horz" lIns="91440" tIns="45720" rIns="91440" bIns="45720" rtlCol="0" anchor="ctr"/>
          <a:lstStyle>
            <a:lvl1pPr algn="l" fontAlgn="auto">
              <a:spcBef>
                <a:spcPts val="0"/>
              </a:spcBef>
              <a:spcAft>
                <a:spcPts val="0"/>
              </a:spcAft>
              <a:defRPr sz="1200">
                <a:solidFill>
                  <a:schemeClr val="bg2">
                    <a:lumMod val="60000"/>
                    <a:lumOff val="40000"/>
                  </a:schemeClr>
                </a:solidFill>
                <a:latin typeface="Brush Script MT" pitchFamily="66" charset="0"/>
                <a:cs typeface="+mn-cs"/>
              </a:defRPr>
            </a:lvl1pPr>
          </a:lstStyle>
          <a:p>
            <a:pPr>
              <a:defRPr/>
            </a:pPr>
            <a:fld id="{882B988A-95B9-4416-961E-6398FD155EFB}" type="datetimeFigureOut">
              <a:rPr lang="pl-PL"/>
              <a:pPr>
                <a:defRPr/>
              </a:pPr>
              <a:t>2012-07-24</a:t>
            </a:fld>
            <a:endParaRPr lang="pl-PL"/>
          </a:p>
        </p:txBody>
      </p:sp>
      <p:sp>
        <p:nvSpPr>
          <p:cNvPr id="5" name="Footer Placeholder 4"/>
          <p:cNvSpPr>
            <a:spLocks noGrp="1"/>
          </p:cNvSpPr>
          <p:nvPr>
            <p:ph type="ftr" sz="quarter" idx="3"/>
          </p:nvPr>
        </p:nvSpPr>
        <p:spPr>
          <a:xfrm>
            <a:off x="5959475" y="6372225"/>
            <a:ext cx="2895600" cy="2571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E3E3DE"/>
                </a:solidFill>
                <a:latin typeface="Brush Script MT" pitchFamily="66" charset="0"/>
              </a:defRPr>
            </a:lvl1pPr>
          </a:lstStyle>
          <a:p>
            <a:pPr>
              <a:defRPr/>
            </a:pPr>
            <a:endParaRPr lang="pl-PL"/>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E3E3DE"/>
                </a:solidFill>
                <a:latin typeface="Calisto MT"/>
              </a:defRPr>
            </a:lvl1pPr>
          </a:lstStyle>
          <a:p>
            <a:pPr>
              <a:defRPr/>
            </a:pPr>
            <a:fld id="{DBDD72F7-6644-4151-AF81-D3DB2BB144DD}"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Lst>
  <p:txStyles>
    <p:titleStyle>
      <a:lvl1pPr algn="ctr" rtl="0" eaLnBrk="0" fontAlgn="base" hangingPunct="0">
        <a:spcBef>
          <a:spcPct val="0"/>
        </a:spcBef>
        <a:spcAft>
          <a:spcPct val="0"/>
        </a:spcAft>
        <a:defRPr sz="4800" kern="1200">
          <a:solidFill>
            <a:srgbClr val="FFFFFF"/>
          </a:solidFill>
          <a:latin typeface="+mj-lt"/>
          <a:ea typeface="+mj-ea"/>
          <a:cs typeface="+mj-cs"/>
        </a:defRPr>
      </a:lvl1pPr>
      <a:lvl2pPr algn="ctr" rtl="0" eaLnBrk="0" fontAlgn="base" hangingPunct="0">
        <a:spcBef>
          <a:spcPct val="0"/>
        </a:spcBef>
        <a:spcAft>
          <a:spcPct val="0"/>
        </a:spcAft>
        <a:defRPr sz="4800">
          <a:solidFill>
            <a:srgbClr val="FFFFFF"/>
          </a:solidFill>
          <a:latin typeface="Calisto MT"/>
        </a:defRPr>
      </a:lvl2pPr>
      <a:lvl3pPr algn="ctr" rtl="0" eaLnBrk="0" fontAlgn="base" hangingPunct="0">
        <a:spcBef>
          <a:spcPct val="0"/>
        </a:spcBef>
        <a:spcAft>
          <a:spcPct val="0"/>
        </a:spcAft>
        <a:defRPr sz="4800">
          <a:solidFill>
            <a:srgbClr val="FFFFFF"/>
          </a:solidFill>
          <a:latin typeface="Calisto MT"/>
        </a:defRPr>
      </a:lvl3pPr>
      <a:lvl4pPr algn="ctr" rtl="0" eaLnBrk="0" fontAlgn="base" hangingPunct="0">
        <a:spcBef>
          <a:spcPct val="0"/>
        </a:spcBef>
        <a:spcAft>
          <a:spcPct val="0"/>
        </a:spcAft>
        <a:defRPr sz="4800">
          <a:solidFill>
            <a:srgbClr val="FFFFFF"/>
          </a:solidFill>
          <a:latin typeface="Calisto MT"/>
        </a:defRPr>
      </a:lvl4pPr>
      <a:lvl5pPr algn="ctr" rtl="0" eaLnBrk="0" fontAlgn="base" hangingPunct="0">
        <a:spcBef>
          <a:spcPct val="0"/>
        </a:spcBef>
        <a:spcAft>
          <a:spcPct val="0"/>
        </a:spcAft>
        <a:defRPr sz="4800">
          <a:solidFill>
            <a:srgbClr val="FFFFFF"/>
          </a:solidFill>
          <a:latin typeface="Calisto MT"/>
        </a:defRPr>
      </a:lvl5pPr>
      <a:lvl6pPr marL="457200" algn="ctr" rtl="0" fontAlgn="base">
        <a:spcBef>
          <a:spcPct val="0"/>
        </a:spcBef>
        <a:spcAft>
          <a:spcPct val="0"/>
        </a:spcAft>
        <a:defRPr sz="4800">
          <a:solidFill>
            <a:srgbClr val="FFFFFF"/>
          </a:solidFill>
          <a:latin typeface="Calisto MT"/>
        </a:defRPr>
      </a:lvl6pPr>
      <a:lvl7pPr marL="914400" algn="ctr" rtl="0" fontAlgn="base">
        <a:spcBef>
          <a:spcPct val="0"/>
        </a:spcBef>
        <a:spcAft>
          <a:spcPct val="0"/>
        </a:spcAft>
        <a:defRPr sz="4800">
          <a:solidFill>
            <a:srgbClr val="FFFFFF"/>
          </a:solidFill>
          <a:latin typeface="Calisto MT"/>
        </a:defRPr>
      </a:lvl7pPr>
      <a:lvl8pPr marL="1371600" algn="ctr" rtl="0" fontAlgn="base">
        <a:spcBef>
          <a:spcPct val="0"/>
        </a:spcBef>
        <a:spcAft>
          <a:spcPct val="0"/>
        </a:spcAft>
        <a:defRPr sz="4800">
          <a:solidFill>
            <a:srgbClr val="FFFFFF"/>
          </a:solidFill>
          <a:latin typeface="Calisto MT"/>
        </a:defRPr>
      </a:lvl8pPr>
      <a:lvl9pPr marL="1828800" algn="ctr" rtl="0" fontAlgn="base">
        <a:spcBef>
          <a:spcPct val="0"/>
        </a:spcBef>
        <a:spcAft>
          <a:spcPct val="0"/>
        </a:spcAft>
        <a:defRPr sz="4800">
          <a:solidFill>
            <a:srgbClr val="FFFFFF"/>
          </a:solidFill>
          <a:latin typeface="Calisto MT"/>
        </a:defRPr>
      </a:lvl9pPr>
    </p:titleStyle>
    <p:bodyStyle>
      <a:lvl1pPr marL="342900" indent="-342900" algn="l" rtl="0" eaLnBrk="0" fontAlgn="base" hangingPunct="0">
        <a:spcBef>
          <a:spcPts val="2000"/>
        </a:spcBef>
        <a:spcAft>
          <a:spcPct val="0"/>
        </a:spcAft>
        <a:buClr>
          <a:srgbClr val="FFFFFF"/>
        </a:buClr>
        <a:buFont typeface="Arial" charset="0"/>
        <a:buChar char="•"/>
        <a:defRPr sz="2400" kern="1200">
          <a:solidFill>
            <a:srgbClr val="FFFFFF"/>
          </a:solidFill>
          <a:latin typeface="+mn-lt"/>
          <a:ea typeface="+mn-ea"/>
          <a:cs typeface="+mn-cs"/>
        </a:defRPr>
      </a:lvl1pPr>
      <a:lvl2pPr marL="579438" indent="-228600" algn="l" rtl="0" eaLnBrk="0" fontAlgn="base" hangingPunct="0">
        <a:spcBef>
          <a:spcPts val="600"/>
        </a:spcBef>
        <a:spcAft>
          <a:spcPct val="0"/>
        </a:spcAft>
        <a:buClr>
          <a:srgbClr val="E3E3DE"/>
        </a:buClr>
        <a:buFont typeface="Arial" charset="0"/>
        <a:buChar char="•"/>
        <a:defRPr sz="2200" kern="1200">
          <a:solidFill>
            <a:srgbClr val="FFFFFF"/>
          </a:solidFill>
          <a:latin typeface="+mn-lt"/>
          <a:ea typeface="+mn-ea"/>
          <a:cs typeface="+mn-cs"/>
        </a:defRPr>
      </a:lvl2pPr>
      <a:lvl3pPr marL="808038" indent="-228600" algn="l" rtl="0" eaLnBrk="0" fontAlgn="base" hangingPunct="0">
        <a:spcBef>
          <a:spcPts val="600"/>
        </a:spcBef>
        <a:spcAft>
          <a:spcPct val="0"/>
        </a:spcAft>
        <a:buClr>
          <a:srgbClr val="FFFFFF"/>
        </a:buClr>
        <a:buFont typeface="Arial" charset="0"/>
        <a:buChar char="•"/>
        <a:defRPr sz="2000" kern="1200">
          <a:solidFill>
            <a:srgbClr val="FFFFFF"/>
          </a:solidFill>
          <a:latin typeface="+mn-lt"/>
          <a:ea typeface="+mn-ea"/>
          <a:cs typeface="+mn-cs"/>
        </a:defRPr>
      </a:lvl3pPr>
      <a:lvl4pPr marL="1036638" indent="-228600" algn="l" rtl="0" eaLnBrk="0" fontAlgn="base" hangingPunct="0">
        <a:spcBef>
          <a:spcPts val="600"/>
        </a:spcBef>
        <a:spcAft>
          <a:spcPct val="0"/>
        </a:spcAft>
        <a:buClr>
          <a:srgbClr val="E3E3DE"/>
        </a:buClr>
        <a:buFont typeface="Arial" charset="0"/>
        <a:buChar char="•"/>
        <a:defRPr kern="1200">
          <a:solidFill>
            <a:srgbClr val="FFFFFF"/>
          </a:solidFill>
          <a:latin typeface="+mn-lt"/>
          <a:ea typeface="+mn-ea"/>
          <a:cs typeface="+mn-cs"/>
        </a:defRPr>
      </a:lvl4pPr>
      <a:lvl5pPr marL="1265238" indent="-228600" algn="l" rtl="0" eaLnBrk="0" fontAlgn="base" hangingPunct="0">
        <a:spcBef>
          <a:spcPts val="600"/>
        </a:spcBef>
        <a:spcAft>
          <a:spcPct val="0"/>
        </a:spcAft>
        <a:buClr>
          <a:srgbClr val="FFFFFF"/>
        </a:buClr>
        <a:buFont typeface="Arial" charset="0"/>
        <a:buChar char="•"/>
        <a:defRPr kern="1200">
          <a:solidFill>
            <a:srgbClr val="FFFFF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samborski@unicorn-sme.org"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6" descr="UNICORN_logo_blue.jpg"/>
          <p:cNvPicPr>
            <a:picLocks noChangeAspect="1"/>
          </p:cNvPicPr>
          <p:nvPr/>
        </p:nvPicPr>
        <p:blipFill>
          <a:blip r:embed="rId2"/>
          <a:srcRect/>
          <a:stretch>
            <a:fillRect/>
          </a:stretch>
        </p:blipFill>
        <p:spPr bwMode="auto">
          <a:xfrm>
            <a:off x="7459663" y="360363"/>
            <a:ext cx="1220787" cy="1133475"/>
          </a:xfrm>
          <a:prstGeom prst="rect">
            <a:avLst/>
          </a:prstGeom>
          <a:noFill/>
          <a:ln w="9525">
            <a:noFill/>
            <a:miter lim="800000"/>
            <a:headEnd/>
            <a:tailEnd/>
          </a:ln>
        </p:spPr>
      </p:pic>
      <p:sp>
        <p:nvSpPr>
          <p:cNvPr id="16386" name="TextBox 7"/>
          <p:cNvSpPr txBox="1">
            <a:spLocks noChangeArrowheads="1"/>
          </p:cNvSpPr>
          <p:nvPr/>
        </p:nvSpPr>
        <p:spPr bwMode="auto">
          <a:xfrm>
            <a:off x="1087438" y="360363"/>
            <a:ext cx="6254750" cy="1016000"/>
          </a:xfrm>
          <a:prstGeom prst="rect">
            <a:avLst/>
          </a:prstGeom>
          <a:noFill/>
          <a:ln w="9525">
            <a:noFill/>
            <a:miter lim="800000"/>
            <a:headEnd/>
            <a:tailEnd/>
          </a:ln>
        </p:spPr>
        <p:txBody>
          <a:bodyPr anchor="ctr">
            <a:spAutoFit/>
          </a:bodyPr>
          <a:lstStyle/>
          <a:p>
            <a:pPr algn="ctr"/>
            <a:r>
              <a:rPr lang="pl-PL" sz="3600" b="1">
                <a:solidFill>
                  <a:srgbClr val="215570"/>
                </a:solidFill>
                <a:latin typeface="Tahoma" pitchFamily="34" charset="0"/>
                <a:cs typeface="Tahoma" pitchFamily="34" charset="0"/>
              </a:rPr>
              <a:t>SEMINARIUM</a:t>
            </a:r>
          </a:p>
          <a:p>
            <a:pPr algn="ctr"/>
            <a:r>
              <a:rPr lang="pl-PL" sz="2400" b="1">
                <a:solidFill>
                  <a:srgbClr val="215570"/>
                </a:solidFill>
                <a:latin typeface="Tahoma" pitchFamily="34" charset="0"/>
                <a:cs typeface="Tahoma" pitchFamily="34" charset="0"/>
              </a:rPr>
              <a:t>Przedsiębiorco, eksportuj!</a:t>
            </a:r>
          </a:p>
        </p:txBody>
      </p:sp>
      <p:sp>
        <p:nvSpPr>
          <p:cNvPr id="16387" name="Rectangle 8"/>
          <p:cNvSpPr>
            <a:spLocks noChangeArrowheads="1"/>
          </p:cNvSpPr>
          <p:nvPr/>
        </p:nvSpPr>
        <p:spPr bwMode="auto">
          <a:xfrm>
            <a:off x="552450" y="2016125"/>
            <a:ext cx="7993063" cy="892175"/>
          </a:xfrm>
          <a:prstGeom prst="rect">
            <a:avLst/>
          </a:prstGeom>
          <a:noFill/>
          <a:ln w="9525">
            <a:noFill/>
            <a:miter lim="800000"/>
            <a:headEnd/>
            <a:tailEnd/>
          </a:ln>
        </p:spPr>
        <p:txBody>
          <a:bodyPr>
            <a:spAutoFit/>
          </a:bodyPr>
          <a:lstStyle/>
          <a:p>
            <a:r>
              <a:rPr lang="pl-PL" sz="2400">
                <a:latin typeface="Calisto MT"/>
              </a:rPr>
              <a:t>MSP</a:t>
            </a:r>
          </a:p>
          <a:p>
            <a:pPr algn="ctr"/>
            <a:endParaRPr lang="pl-PL" sz="2800">
              <a:solidFill>
                <a:srgbClr val="BAAE3B"/>
              </a:solidFill>
              <a:latin typeface="Tahoma" pitchFamily="34" charset="0"/>
              <a:cs typeface="Tahoma" pitchFamily="34" charset="0"/>
            </a:endParaRPr>
          </a:p>
        </p:txBody>
      </p:sp>
      <p:sp>
        <p:nvSpPr>
          <p:cNvPr id="16388" name="Rectangle 1"/>
          <p:cNvSpPr>
            <a:spLocks noChangeArrowheads="1"/>
          </p:cNvSpPr>
          <p:nvPr/>
        </p:nvSpPr>
        <p:spPr bwMode="auto">
          <a:xfrm>
            <a:off x="868363" y="2208213"/>
            <a:ext cx="7324725" cy="984250"/>
          </a:xfrm>
          <a:prstGeom prst="rect">
            <a:avLst/>
          </a:prstGeom>
          <a:noFill/>
          <a:ln w="9525">
            <a:noFill/>
            <a:miter lim="800000"/>
            <a:headEnd/>
            <a:tailEnd/>
          </a:ln>
        </p:spPr>
        <p:txBody>
          <a:bodyPr anchor="ctr">
            <a:spAutoFit/>
          </a:bodyPr>
          <a:lstStyle/>
          <a:p>
            <a:pPr defTabSz="914400"/>
            <a:r>
              <a:rPr lang="pl-PL" sz="2200">
                <a:latin typeface="Tahoma" pitchFamily="34" charset="0"/>
                <a:ea typeface="Arial" charset="0"/>
                <a:cs typeface="Tahoma" pitchFamily="34" charset="0"/>
              </a:rPr>
              <a:t>Przedsiębiorco, </a:t>
            </a:r>
            <a:r>
              <a:rPr lang="pl-PL" sz="2200">
                <a:latin typeface="Tahoma" pitchFamily="34" charset="0"/>
                <a:ea typeface="Times New Roman" pitchFamily="18" charset="0"/>
                <a:cs typeface="Tahoma" pitchFamily="34" charset="0"/>
              </a:rPr>
              <a:t>eksportuj!</a:t>
            </a:r>
            <a:endParaRPr lang="pl-PL" sz="900"/>
          </a:p>
          <a:p>
            <a:pPr defTabSz="914400" eaLnBrk="0" hangingPunct="0"/>
            <a:r>
              <a:rPr lang="pl-PL">
                <a:latin typeface="Tahoma" pitchFamily="34" charset="0"/>
                <a:cs typeface="Times New Roman" pitchFamily="18" charset="0"/>
              </a:rPr>
              <a:t>Internacjonalizacja polskich MSP</a:t>
            </a:r>
            <a:endParaRPr lang="pl-PL" sz="900"/>
          </a:p>
          <a:p>
            <a:pPr defTabSz="914400" eaLnBrk="0" hangingPunct="0"/>
            <a:r>
              <a:rPr lang="pl-PL">
                <a:latin typeface="Tahoma" pitchFamily="34" charset="0"/>
                <a:cs typeface="Times New Roman" pitchFamily="18" charset="0"/>
              </a:rPr>
              <a:t>niezbędnym warunkiem konkurencyjności polskiej gospodarki</a:t>
            </a:r>
            <a:endParaRPr lang="pl-PL"/>
          </a:p>
        </p:txBody>
      </p:sp>
      <p:sp>
        <p:nvSpPr>
          <p:cNvPr id="16389" name="Symbol zastępczy zawartości 12"/>
          <p:cNvSpPr>
            <a:spLocks noGrp="1"/>
          </p:cNvSpPr>
          <p:nvPr>
            <p:ph idx="1"/>
          </p:nvPr>
        </p:nvSpPr>
        <p:spPr>
          <a:xfrm>
            <a:off x="552450" y="1828800"/>
            <a:ext cx="7993063" cy="4389438"/>
          </a:xfrm>
        </p:spPr>
        <p:txBody>
          <a:bodyPr/>
          <a:lstStyle/>
          <a:p>
            <a:pPr eaLnBrk="1" hangingPunct="1"/>
            <a:endParaRPr lang="pl-PL" sz="3200" smtClean="0">
              <a:solidFill>
                <a:schemeClr val="bg1"/>
              </a:solidFill>
              <a:latin typeface="Tahoma" pitchFamily="34" charset="0"/>
              <a:cs typeface="Tahoma" pitchFamily="34" charset="0"/>
            </a:endParaRPr>
          </a:p>
          <a:p>
            <a:pPr eaLnBrk="1" hangingPunct="1"/>
            <a:r>
              <a:rPr lang="pl-PL" sz="4400" smtClean="0">
                <a:solidFill>
                  <a:schemeClr val="bg1"/>
                </a:solidFill>
                <a:latin typeface="Tahoma" pitchFamily="34" charset="0"/>
                <a:cs typeface="Tahoma" pitchFamily="34" charset="0"/>
              </a:rPr>
              <a:t>Dlaczego warto eksportować?</a:t>
            </a:r>
          </a:p>
          <a:p>
            <a:pPr eaLnBrk="1" hangingPunct="1">
              <a:spcBef>
                <a:spcPts val="1200"/>
              </a:spcBef>
            </a:pPr>
            <a:endParaRPr lang="pl-PL" sz="2800" smtClean="0">
              <a:solidFill>
                <a:schemeClr val="bg1"/>
              </a:solidFill>
              <a:latin typeface="Tahoma" pitchFamily="34" charset="0"/>
              <a:cs typeface="Tahoma" pitchFamily="34" charset="0"/>
            </a:endParaRPr>
          </a:p>
          <a:p>
            <a:pPr algn="ctr" eaLnBrk="1" hangingPunct="1"/>
            <a:r>
              <a:rPr lang="pl-PL" smtClean="0">
                <a:solidFill>
                  <a:schemeClr val="bg1"/>
                </a:solidFill>
                <a:latin typeface="Tahoma" pitchFamily="34" charset="0"/>
                <a:cs typeface="Tahoma" pitchFamily="34" charset="0"/>
              </a:rPr>
              <a:t>Jerzy Samborski</a:t>
            </a:r>
          </a:p>
          <a:p>
            <a:pPr algn="ctr" eaLnBrk="1" hangingPunct="1"/>
            <a:r>
              <a:rPr lang="pl-PL" sz="1800" smtClean="0">
                <a:solidFill>
                  <a:schemeClr val="bg1"/>
                </a:solidFill>
                <a:latin typeface="Tahoma" pitchFamily="34" charset="0"/>
                <a:cs typeface="Tahoma" pitchFamily="34" charset="0"/>
              </a:rPr>
              <a:t>UNICORN</a:t>
            </a:r>
          </a:p>
          <a:p>
            <a:pPr algn="ctr" eaLnBrk="1" hangingPunct="1"/>
            <a:endParaRPr lang="pl-PL" sz="1400" smtClean="0">
              <a:solidFill>
                <a:schemeClr val="bg1"/>
              </a:solidFill>
              <a:latin typeface="Tahoma" pitchFamily="34" charset="0"/>
              <a:cs typeface="Tahoma" pitchFamily="34" charset="0"/>
            </a:endParaRPr>
          </a:p>
          <a:p>
            <a:pPr algn="ctr" eaLnBrk="1" hangingPunct="1"/>
            <a:r>
              <a:rPr lang="pl-PL" sz="1400" smtClean="0">
                <a:solidFill>
                  <a:schemeClr val="bg1"/>
                </a:solidFill>
                <a:latin typeface="Tahoma" pitchFamily="34" charset="0"/>
                <a:cs typeface="Tahoma" pitchFamily="34" charset="0"/>
              </a:rPr>
              <a:t>Słupsk 24 lipca 2012</a:t>
            </a:r>
          </a:p>
          <a:p>
            <a:pPr eaLnBrk="1" hangingPunct="1"/>
            <a:endParaRPr lang="pl-PL" sz="4400" smtClean="0">
              <a:solidFill>
                <a:schemeClr val="bg1"/>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3" descr="UNICORN_logo_blue.jpg"/>
          <p:cNvPicPr>
            <a:picLocks noChangeAspect="1"/>
          </p:cNvPicPr>
          <p:nvPr/>
        </p:nvPicPr>
        <p:blipFill>
          <a:blip r:embed="rId2"/>
          <a:srcRect/>
          <a:stretch>
            <a:fillRect/>
          </a:stretch>
        </p:blipFill>
        <p:spPr bwMode="auto">
          <a:xfrm>
            <a:off x="7419975" y="263525"/>
            <a:ext cx="1300163" cy="1206500"/>
          </a:xfrm>
          <a:prstGeom prst="rect">
            <a:avLst/>
          </a:prstGeom>
          <a:noFill/>
          <a:ln w="9525">
            <a:noFill/>
            <a:miter lim="800000"/>
            <a:headEnd/>
            <a:tailEnd/>
          </a:ln>
        </p:spPr>
      </p:pic>
      <p:sp>
        <p:nvSpPr>
          <p:cNvPr id="17410" name="TextBox 8"/>
          <p:cNvSpPr txBox="1">
            <a:spLocks noChangeArrowheads="1"/>
          </p:cNvSpPr>
          <p:nvPr/>
        </p:nvSpPr>
        <p:spPr bwMode="auto">
          <a:xfrm>
            <a:off x="690563" y="1490663"/>
            <a:ext cx="8029575" cy="6415087"/>
          </a:xfrm>
          <a:prstGeom prst="rect">
            <a:avLst/>
          </a:prstGeom>
          <a:noFill/>
          <a:ln w="9525">
            <a:noFill/>
            <a:miter lim="800000"/>
            <a:headEnd/>
            <a:tailEnd/>
          </a:ln>
        </p:spPr>
        <p:txBody>
          <a:bodyPr>
            <a:spAutoFit/>
          </a:bodyPr>
          <a:lstStyle/>
          <a:p>
            <a:r>
              <a:rPr lang="cs-CZ" sz="1600">
                <a:solidFill>
                  <a:schemeClr val="bg1"/>
                </a:solidFill>
                <a:latin typeface="Calisto MT"/>
              </a:rPr>
              <a:t>Europejska Unia Małych i Średnich Przedsiębiorstw oraz Klasy Średniej UNICORN wspiera polskie mikro, małe i średnie firmy, aby odniosły sukces na międzynarodowych rynkach.</a:t>
            </a:r>
          </a:p>
          <a:p>
            <a:endParaRPr lang="cs-CZ" sz="1600">
              <a:solidFill>
                <a:schemeClr val="bg1"/>
              </a:solidFill>
              <a:latin typeface="Calisto MT"/>
            </a:endParaRPr>
          </a:p>
          <a:p>
            <a:r>
              <a:rPr lang="cs-CZ" sz="1600">
                <a:solidFill>
                  <a:schemeClr val="bg1"/>
                </a:solidFill>
                <a:latin typeface="Calisto MT"/>
              </a:rPr>
              <a:t>W 2012 roku UNICORN realizuje 2 ogólnopolskie programy seminaryjne; oba pod patronatem Ministra Gospodarki i Polskiej Agencji Rozwoju Przedsiębiorczości.</a:t>
            </a:r>
          </a:p>
          <a:p>
            <a:endParaRPr lang="pl-PL" sz="1600">
              <a:solidFill>
                <a:schemeClr val="bg1"/>
              </a:solidFill>
              <a:latin typeface="Calisto MT"/>
            </a:endParaRPr>
          </a:p>
          <a:p>
            <a:r>
              <a:rPr lang="cs-CZ" sz="1600" b="1">
                <a:solidFill>
                  <a:schemeClr val="bg1"/>
                </a:solidFill>
                <a:latin typeface="Calisto MT"/>
              </a:rPr>
              <a:t>Seminarium „</a:t>
            </a:r>
            <a:r>
              <a:rPr lang="pl-PL" sz="1600" b="1" i="1">
                <a:solidFill>
                  <a:schemeClr val="bg1"/>
                </a:solidFill>
                <a:latin typeface="Calisto MT"/>
              </a:rPr>
              <a:t>Przedsiębiorco, korzystaj z technik satelitarnych!”</a:t>
            </a:r>
            <a:endParaRPr lang="pl-PL" sz="1600">
              <a:solidFill>
                <a:schemeClr val="bg1"/>
              </a:solidFill>
              <a:latin typeface="Calisto MT"/>
            </a:endParaRPr>
          </a:p>
          <a:p>
            <a:r>
              <a:rPr lang="pl-PL" sz="1600" b="1" i="1">
                <a:solidFill>
                  <a:schemeClr val="bg1"/>
                </a:solidFill>
                <a:latin typeface="Calisto MT"/>
              </a:rPr>
              <a:t>Technologie satelitarne – nowa perspektywa rozwojowa dla innowacyjnych MSP i samorządów terytorialnych  w kontekście przystąpienia Polski do Europejskiej Agencji Kosmicznej. </a:t>
            </a:r>
            <a:endParaRPr lang="pl-PL" sz="1600">
              <a:solidFill>
                <a:schemeClr val="bg1"/>
              </a:solidFill>
              <a:latin typeface="Calisto MT"/>
            </a:endParaRPr>
          </a:p>
          <a:p>
            <a:r>
              <a:rPr lang="pl-PL" sz="1600" b="1" i="1">
                <a:solidFill>
                  <a:schemeClr val="bg1"/>
                </a:solidFill>
                <a:latin typeface="Calisto MT"/>
              </a:rPr>
              <a:t> </a:t>
            </a:r>
            <a:endParaRPr lang="pl-PL" sz="1600">
              <a:solidFill>
                <a:schemeClr val="bg1"/>
              </a:solidFill>
              <a:latin typeface="Calisto MT"/>
            </a:endParaRPr>
          </a:p>
          <a:p>
            <a:r>
              <a:rPr lang="cs-CZ" sz="1600" b="1">
                <a:solidFill>
                  <a:schemeClr val="bg1"/>
                </a:solidFill>
                <a:latin typeface="Calisto MT"/>
              </a:rPr>
              <a:t>Seminarium „</a:t>
            </a:r>
            <a:r>
              <a:rPr lang="cs-CZ" sz="1600" b="1" i="1">
                <a:solidFill>
                  <a:schemeClr val="bg1"/>
                </a:solidFill>
                <a:latin typeface="Calisto MT"/>
              </a:rPr>
              <a:t>Przedsiębiorco, </a:t>
            </a:r>
            <a:r>
              <a:rPr lang="pl-PL" sz="1600" b="1" i="1">
                <a:solidFill>
                  <a:schemeClr val="bg1"/>
                </a:solidFill>
                <a:latin typeface="Calisto MT"/>
              </a:rPr>
              <a:t>eksportuj!”</a:t>
            </a:r>
            <a:endParaRPr lang="pl-PL" sz="1600">
              <a:solidFill>
                <a:schemeClr val="bg1"/>
              </a:solidFill>
              <a:latin typeface="Calisto MT"/>
            </a:endParaRPr>
          </a:p>
          <a:p>
            <a:r>
              <a:rPr lang="pl-PL" sz="1600" b="1" i="1">
                <a:solidFill>
                  <a:schemeClr val="bg1"/>
                </a:solidFill>
                <a:latin typeface="Calisto MT"/>
              </a:rPr>
              <a:t>Internacjonalizacja polskich MSP niezbędnym warunkiem konkurencyjności polskich regionów</a:t>
            </a:r>
            <a:r>
              <a:rPr lang="pl-PL" sz="1600" b="1">
                <a:solidFill>
                  <a:schemeClr val="bg1"/>
                </a:solidFill>
                <a:latin typeface="Calisto MT"/>
              </a:rPr>
              <a:t> </a:t>
            </a:r>
            <a:endParaRPr lang="pl-PL" sz="1600">
              <a:solidFill>
                <a:schemeClr val="bg1"/>
              </a:solidFill>
              <a:latin typeface="Calisto MT"/>
            </a:endParaRPr>
          </a:p>
          <a:p>
            <a:r>
              <a:rPr lang="cs-CZ">
                <a:solidFill>
                  <a:schemeClr val="bg1"/>
                </a:solidFill>
                <a:latin typeface="Calisto MT"/>
              </a:rPr>
              <a:t> </a:t>
            </a:r>
            <a:endParaRPr lang="pl-PL">
              <a:solidFill>
                <a:schemeClr val="bg1"/>
              </a:solidFill>
              <a:latin typeface="Calisto MT"/>
            </a:endParaRPr>
          </a:p>
          <a:p>
            <a:r>
              <a:rPr lang="cs-CZ" sz="1600">
                <a:solidFill>
                  <a:schemeClr val="bg1"/>
                </a:solidFill>
                <a:latin typeface="Calisto MT"/>
              </a:rPr>
              <a:t>Programy realizowane są na zaproszenie władz wojewódzkich lub miejskich, w regionach wyróżniajacych się aktywnością środowiska biznesowego MSP, oraz wynikami i potencjałem w branżach technologii i ukierunkowanych na rozwój eksportu. </a:t>
            </a:r>
            <a:endParaRPr lang="pl-PL" sz="1600">
              <a:solidFill>
                <a:schemeClr val="bg1"/>
              </a:solidFill>
              <a:latin typeface="Calisto MT"/>
            </a:endParaRPr>
          </a:p>
          <a:p>
            <a:r>
              <a:rPr lang="cs-CZ">
                <a:solidFill>
                  <a:schemeClr val="bg1"/>
                </a:solidFill>
                <a:latin typeface="Calisto MT"/>
              </a:rPr>
              <a:t> </a:t>
            </a:r>
            <a:endParaRPr lang="pl-PL">
              <a:solidFill>
                <a:schemeClr val="bg1"/>
              </a:solidFill>
              <a:latin typeface="Calisto MT"/>
            </a:endParaRPr>
          </a:p>
          <a:p>
            <a:endParaRPr lang="pl-PL">
              <a:solidFill>
                <a:schemeClr val="bg1"/>
              </a:solidFill>
              <a:latin typeface="Calisto MT"/>
            </a:endParaRPr>
          </a:p>
          <a:p>
            <a:r>
              <a:rPr lang="cs-CZ">
                <a:solidFill>
                  <a:schemeClr val="bg1"/>
                </a:solidFill>
                <a:latin typeface="Calisto MT"/>
              </a:rPr>
              <a:t> </a:t>
            </a:r>
            <a:endParaRPr lang="pl-PL">
              <a:solidFill>
                <a:schemeClr val="bg1"/>
              </a:solidFill>
              <a:latin typeface="Calisto MT"/>
            </a:endParaRPr>
          </a:p>
          <a:p>
            <a:endParaRPr lang="pl-PL">
              <a:solidFill>
                <a:schemeClr val="bg1"/>
              </a:solidFill>
              <a:latin typeface="Calisto MT"/>
            </a:endParaRPr>
          </a:p>
          <a:p>
            <a:pPr algn="just"/>
            <a:endParaRPr lang="en-US">
              <a:solidFill>
                <a:schemeClr val="bg1"/>
              </a:solidFill>
              <a:latin typeface="Tahoma" pitchFamily="34" charset="0"/>
              <a:cs typeface="Tahoma" pitchFamily="34" charset="0"/>
            </a:endParaRPr>
          </a:p>
          <a:p>
            <a:pPr algn="just"/>
            <a:endParaRPr lang="pl-PL">
              <a:solidFill>
                <a:schemeClr val="bg1"/>
              </a:solidFill>
              <a:latin typeface="Tahoma" pitchFamily="34" charset="0"/>
              <a:cs typeface="Tahoma" pitchFamily="34" charset="0"/>
            </a:endParaRPr>
          </a:p>
        </p:txBody>
      </p:sp>
      <p:sp>
        <p:nvSpPr>
          <p:cNvPr id="17411" name="TextBox 13"/>
          <p:cNvSpPr txBox="1">
            <a:spLocks noChangeArrowheads="1"/>
          </p:cNvSpPr>
          <p:nvPr/>
        </p:nvSpPr>
        <p:spPr bwMode="auto">
          <a:xfrm>
            <a:off x="1057275" y="476250"/>
            <a:ext cx="5819775" cy="1014413"/>
          </a:xfrm>
          <a:prstGeom prst="rect">
            <a:avLst/>
          </a:prstGeom>
          <a:noFill/>
          <a:ln w="9525">
            <a:noFill/>
            <a:miter lim="800000"/>
            <a:headEnd/>
            <a:tailEnd/>
          </a:ln>
        </p:spPr>
        <p:txBody>
          <a:bodyPr anchor="ctr">
            <a:spAutoFit/>
          </a:bodyPr>
          <a:lstStyle/>
          <a:p>
            <a:pPr algn="ctr"/>
            <a:r>
              <a:rPr lang="pl-PL" sz="3600" b="1">
                <a:solidFill>
                  <a:schemeClr val="bg1"/>
                </a:solidFill>
                <a:latin typeface="Tahoma" pitchFamily="34" charset="0"/>
                <a:cs typeface="Tahoma" pitchFamily="34" charset="0"/>
              </a:rPr>
              <a:t>SEMINARIUM</a:t>
            </a:r>
          </a:p>
          <a:p>
            <a:pPr algn="ctr"/>
            <a:r>
              <a:rPr lang="pl-PL" sz="2400" b="1">
                <a:solidFill>
                  <a:schemeClr val="bg1"/>
                </a:solidFill>
                <a:latin typeface="Tahoma" pitchFamily="34" charset="0"/>
                <a:cs typeface="Tahoma" pitchFamily="34" charset="0"/>
              </a:rPr>
              <a:t>Przedsiębiorco, eksportuj!</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3" descr="UNICORN_logo_blue.jpg"/>
          <p:cNvPicPr>
            <a:picLocks noChangeAspect="1"/>
          </p:cNvPicPr>
          <p:nvPr/>
        </p:nvPicPr>
        <p:blipFill>
          <a:blip r:embed="rId2"/>
          <a:srcRect/>
          <a:stretch>
            <a:fillRect/>
          </a:stretch>
        </p:blipFill>
        <p:spPr bwMode="auto">
          <a:xfrm>
            <a:off x="7419975" y="263525"/>
            <a:ext cx="1300163" cy="1206500"/>
          </a:xfrm>
          <a:prstGeom prst="rect">
            <a:avLst/>
          </a:prstGeom>
          <a:noFill/>
          <a:ln w="9525">
            <a:noFill/>
            <a:miter lim="800000"/>
            <a:headEnd/>
            <a:tailEnd/>
          </a:ln>
        </p:spPr>
      </p:pic>
      <p:sp>
        <p:nvSpPr>
          <p:cNvPr id="18434" name="TextBox 8"/>
          <p:cNvSpPr txBox="1">
            <a:spLocks noChangeArrowheads="1"/>
          </p:cNvSpPr>
          <p:nvPr/>
        </p:nvSpPr>
        <p:spPr bwMode="auto">
          <a:xfrm>
            <a:off x="690563" y="2046288"/>
            <a:ext cx="7767637" cy="923925"/>
          </a:xfrm>
          <a:prstGeom prst="rect">
            <a:avLst/>
          </a:prstGeom>
          <a:noFill/>
          <a:ln w="9525">
            <a:noFill/>
            <a:miter lim="800000"/>
            <a:headEnd/>
            <a:tailEnd/>
          </a:ln>
        </p:spPr>
        <p:txBody>
          <a:bodyPr>
            <a:spAutoFit/>
          </a:bodyPr>
          <a:lstStyle/>
          <a:p>
            <a:endParaRPr lang="pl-PL">
              <a:solidFill>
                <a:schemeClr val="bg1"/>
              </a:solidFill>
              <a:latin typeface="Calisto MT"/>
            </a:endParaRPr>
          </a:p>
          <a:p>
            <a:pPr algn="just"/>
            <a:endParaRPr lang="en-US">
              <a:solidFill>
                <a:schemeClr val="bg1"/>
              </a:solidFill>
              <a:latin typeface="Tahoma" pitchFamily="34" charset="0"/>
              <a:cs typeface="Tahoma" pitchFamily="34" charset="0"/>
            </a:endParaRPr>
          </a:p>
          <a:p>
            <a:pPr algn="just"/>
            <a:endParaRPr lang="pl-PL">
              <a:solidFill>
                <a:schemeClr val="bg1"/>
              </a:solidFill>
              <a:latin typeface="Tahoma" pitchFamily="34" charset="0"/>
              <a:cs typeface="Tahoma" pitchFamily="34" charset="0"/>
            </a:endParaRPr>
          </a:p>
        </p:txBody>
      </p:sp>
      <p:sp>
        <p:nvSpPr>
          <p:cNvPr id="18435" name="TextBox 13"/>
          <p:cNvSpPr txBox="1">
            <a:spLocks noChangeArrowheads="1"/>
          </p:cNvSpPr>
          <p:nvPr/>
        </p:nvSpPr>
        <p:spPr bwMode="auto">
          <a:xfrm>
            <a:off x="1057275" y="476250"/>
            <a:ext cx="5819775" cy="1014413"/>
          </a:xfrm>
          <a:prstGeom prst="rect">
            <a:avLst/>
          </a:prstGeom>
          <a:noFill/>
          <a:ln w="9525">
            <a:noFill/>
            <a:miter lim="800000"/>
            <a:headEnd/>
            <a:tailEnd/>
          </a:ln>
        </p:spPr>
        <p:txBody>
          <a:bodyPr anchor="ctr">
            <a:spAutoFit/>
          </a:bodyPr>
          <a:lstStyle/>
          <a:p>
            <a:pPr algn="ctr"/>
            <a:r>
              <a:rPr lang="pl-PL" sz="3600" b="1">
                <a:solidFill>
                  <a:schemeClr val="bg1"/>
                </a:solidFill>
                <a:latin typeface="Tahoma" pitchFamily="34" charset="0"/>
                <a:cs typeface="Tahoma" pitchFamily="34" charset="0"/>
              </a:rPr>
              <a:t>SEMINARIUM</a:t>
            </a:r>
          </a:p>
          <a:p>
            <a:pPr algn="ctr"/>
            <a:r>
              <a:rPr lang="pl-PL" sz="2400" b="1">
                <a:solidFill>
                  <a:schemeClr val="bg1"/>
                </a:solidFill>
                <a:latin typeface="Tahoma" pitchFamily="34" charset="0"/>
                <a:cs typeface="Tahoma" pitchFamily="34" charset="0"/>
              </a:rPr>
              <a:t>Przedsiębiorco, eksportuj!</a:t>
            </a:r>
          </a:p>
        </p:txBody>
      </p:sp>
      <p:sp>
        <p:nvSpPr>
          <p:cNvPr id="18436" name="Prostokąt 4"/>
          <p:cNvSpPr>
            <a:spLocks noChangeArrowheads="1"/>
          </p:cNvSpPr>
          <p:nvPr/>
        </p:nvSpPr>
        <p:spPr bwMode="auto">
          <a:xfrm>
            <a:off x="425450" y="2046288"/>
            <a:ext cx="8032750" cy="3662362"/>
          </a:xfrm>
          <a:prstGeom prst="rect">
            <a:avLst/>
          </a:prstGeom>
          <a:noFill/>
          <a:ln w="9525">
            <a:noFill/>
            <a:miter lim="800000"/>
            <a:headEnd/>
            <a:tailEnd/>
          </a:ln>
        </p:spPr>
        <p:txBody>
          <a:bodyPr>
            <a:spAutoFit/>
          </a:bodyPr>
          <a:lstStyle/>
          <a:p>
            <a:r>
              <a:rPr lang="cs-CZ">
                <a:solidFill>
                  <a:schemeClr val="bg1"/>
                </a:solidFill>
                <a:latin typeface="Calisto MT"/>
              </a:rPr>
              <a:t>Realizacja </a:t>
            </a:r>
            <a:r>
              <a:rPr lang="cs-CZ" b="1">
                <a:solidFill>
                  <a:schemeClr val="bg1"/>
                </a:solidFill>
                <a:latin typeface="Calisto MT"/>
              </a:rPr>
              <a:t>programu „satelitarnego“</a:t>
            </a:r>
            <a:r>
              <a:rPr lang="cs-CZ">
                <a:solidFill>
                  <a:schemeClr val="bg1"/>
                </a:solidFill>
                <a:latin typeface="Calisto MT"/>
              </a:rPr>
              <a:t> związana jest z przystąpieniem Polski do Europejskiej Agencji Kosmicznej, co otworzy nowe, niedostępne dotąd, obszary (i rynki) dla polskich, innowacyjnych przedsiębiosrtw oraz dla służb publicznych takich jak geodezja, kartografia, ochrona środowiska, rolnictwo, leśnictwo, służba zdrowia itp.</a:t>
            </a:r>
          </a:p>
          <a:p>
            <a:endParaRPr lang="cs-CZ">
              <a:solidFill>
                <a:schemeClr val="bg1"/>
              </a:solidFill>
              <a:latin typeface="Calisto MT"/>
            </a:endParaRPr>
          </a:p>
          <a:p>
            <a:r>
              <a:rPr lang="cs-CZ">
                <a:solidFill>
                  <a:schemeClr val="bg1"/>
                </a:solidFill>
                <a:latin typeface="Calisto MT"/>
              </a:rPr>
              <a:t>Program realizowany jest m.in. we współpracy z Departamentem Innowacji i Przemysłu Ministerstwa Gospodarki, PARP, Centrum Badań Kosmicznych PAN, Instytutem Geodezji i Kartografii i Krajowym Punktem Kontaktowym.</a:t>
            </a:r>
          </a:p>
          <a:p>
            <a:endParaRPr lang="pl-PL">
              <a:latin typeface="Calisto MT"/>
            </a:endParaRPr>
          </a:p>
          <a:p>
            <a:endParaRPr lang="pl-PL">
              <a:latin typeface="Calisto MT"/>
            </a:endParaRPr>
          </a:p>
          <a:p>
            <a:endParaRPr lang="pl-PL">
              <a:latin typeface="Calisto MT"/>
            </a:endParaRPr>
          </a:p>
          <a:p>
            <a:endParaRPr lang="pl-PL">
              <a:latin typeface="Calisto M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 descr="UNICORN_logo_blue.jpg"/>
          <p:cNvPicPr>
            <a:picLocks noChangeAspect="1"/>
          </p:cNvPicPr>
          <p:nvPr/>
        </p:nvPicPr>
        <p:blipFill>
          <a:blip r:embed="rId2"/>
          <a:srcRect/>
          <a:stretch>
            <a:fillRect/>
          </a:stretch>
        </p:blipFill>
        <p:spPr bwMode="auto">
          <a:xfrm>
            <a:off x="7419975" y="263525"/>
            <a:ext cx="1300163" cy="1206500"/>
          </a:xfrm>
          <a:prstGeom prst="rect">
            <a:avLst/>
          </a:prstGeom>
          <a:noFill/>
          <a:ln w="9525">
            <a:noFill/>
            <a:miter lim="800000"/>
            <a:headEnd/>
            <a:tailEnd/>
          </a:ln>
        </p:spPr>
      </p:pic>
      <p:sp>
        <p:nvSpPr>
          <p:cNvPr id="19458" name="TextBox 8"/>
          <p:cNvSpPr txBox="1">
            <a:spLocks noChangeArrowheads="1"/>
          </p:cNvSpPr>
          <p:nvPr/>
        </p:nvSpPr>
        <p:spPr bwMode="auto">
          <a:xfrm>
            <a:off x="690563" y="2046288"/>
            <a:ext cx="7767637" cy="3113087"/>
          </a:xfrm>
          <a:prstGeom prst="rect">
            <a:avLst/>
          </a:prstGeom>
          <a:noFill/>
          <a:ln w="9525">
            <a:noFill/>
            <a:miter lim="800000"/>
            <a:headEnd/>
            <a:tailEnd/>
          </a:ln>
        </p:spPr>
        <p:txBody>
          <a:bodyPr>
            <a:spAutoFit/>
          </a:bodyPr>
          <a:lstStyle/>
          <a:p>
            <a:r>
              <a:rPr lang="pl-PL">
                <a:solidFill>
                  <a:schemeClr val="bg1"/>
                </a:solidFill>
                <a:latin typeface="Calisto MT"/>
              </a:rPr>
              <a:t>Szybki wzrost efektywności sektora MSP można osiągnąć poprzez jego internacjonalizację. W przypadku małych i średnich firm, jest ona możliwa jedynie przy mocnym i systemowym wsparciu ich działań na rynkach międzynarodowych przez państwo i za pomocą nowoczesnych narzędzi.</a:t>
            </a:r>
          </a:p>
          <a:p>
            <a:r>
              <a:rPr lang="pl-PL">
                <a:solidFill>
                  <a:schemeClr val="bg1"/>
                </a:solidFill>
                <a:latin typeface="Calisto MT"/>
              </a:rPr>
              <a:t> </a:t>
            </a:r>
          </a:p>
          <a:p>
            <a:r>
              <a:rPr lang="pl-PL" b="1">
                <a:solidFill>
                  <a:schemeClr val="bg1"/>
                </a:solidFill>
                <a:latin typeface="Calisto MT"/>
              </a:rPr>
              <a:t>Program „Przedsiębiorco, eksportuj!” adresowany jest do firm, które już rozpoczęły działalność eksportową albo taką działalność zamierzają podjąć;</a:t>
            </a:r>
          </a:p>
          <a:p>
            <a:endParaRPr lang="pl-PL" b="1">
              <a:solidFill>
                <a:schemeClr val="bg1"/>
              </a:solidFill>
              <a:latin typeface="Calisto MT"/>
            </a:endParaRPr>
          </a:p>
          <a:p>
            <a:r>
              <a:rPr lang="pl-PL">
                <a:solidFill>
                  <a:schemeClr val="bg1"/>
                </a:solidFill>
                <a:latin typeface="Calisto MT"/>
              </a:rPr>
              <a:t>W obu przypadkach naszym celem jest dostarczenie im tych narzędzi.</a:t>
            </a:r>
          </a:p>
          <a:p>
            <a:r>
              <a:rPr lang="pl-PL" b="1">
                <a:solidFill>
                  <a:schemeClr val="bg1"/>
                </a:solidFill>
                <a:latin typeface="Calisto MT"/>
              </a:rPr>
              <a:t> </a:t>
            </a:r>
            <a:endParaRPr lang="pl-PL">
              <a:solidFill>
                <a:schemeClr val="bg1"/>
              </a:solidFill>
              <a:latin typeface="Calisto MT"/>
            </a:endParaRPr>
          </a:p>
        </p:txBody>
      </p:sp>
      <p:sp>
        <p:nvSpPr>
          <p:cNvPr id="19459" name="TextBox 13"/>
          <p:cNvSpPr txBox="1">
            <a:spLocks noChangeArrowheads="1"/>
          </p:cNvSpPr>
          <p:nvPr/>
        </p:nvSpPr>
        <p:spPr bwMode="auto">
          <a:xfrm>
            <a:off x="1057275" y="476250"/>
            <a:ext cx="5819775" cy="1014413"/>
          </a:xfrm>
          <a:prstGeom prst="rect">
            <a:avLst/>
          </a:prstGeom>
          <a:noFill/>
          <a:ln w="9525">
            <a:noFill/>
            <a:miter lim="800000"/>
            <a:headEnd/>
            <a:tailEnd/>
          </a:ln>
        </p:spPr>
        <p:txBody>
          <a:bodyPr anchor="ctr">
            <a:spAutoFit/>
          </a:bodyPr>
          <a:lstStyle/>
          <a:p>
            <a:pPr algn="ctr"/>
            <a:r>
              <a:rPr lang="pl-PL" sz="3600" b="1">
                <a:solidFill>
                  <a:schemeClr val="bg1"/>
                </a:solidFill>
                <a:latin typeface="Tahoma" pitchFamily="34" charset="0"/>
                <a:cs typeface="Tahoma" pitchFamily="34" charset="0"/>
              </a:rPr>
              <a:t>SEMINARIUM</a:t>
            </a:r>
          </a:p>
          <a:p>
            <a:pPr algn="ctr"/>
            <a:r>
              <a:rPr lang="pl-PL" sz="2400" b="1">
                <a:solidFill>
                  <a:schemeClr val="bg1"/>
                </a:solidFill>
                <a:latin typeface="Tahoma" pitchFamily="34" charset="0"/>
                <a:cs typeface="Tahoma" pitchFamily="34" charset="0"/>
              </a:rPr>
              <a:t>Przedsiębiorco, eksportuj!</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3" descr="UNICORN_logo_blue.jpg"/>
          <p:cNvPicPr>
            <a:picLocks noChangeAspect="1"/>
          </p:cNvPicPr>
          <p:nvPr/>
        </p:nvPicPr>
        <p:blipFill>
          <a:blip r:embed="rId2"/>
          <a:srcRect/>
          <a:stretch>
            <a:fillRect/>
          </a:stretch>
        </p:blipFill>
        <p:spPr bwMode="auto">
          <a:xfrm>
            <a:off x="7419975" y="263525"/>
            <a:ext cx="1300163" cy="1206500"/>
          </a:xfrm>
          <a:prstGeom prst="rect">
            <a:avLst/>
          </a:prstGeom>
          <a:noFill/>
          <a:ln w="9525">
            <a:noFill/>
            <a:miter lim="800000"/>
            <a:headEnd/>
            <a:tailEnd/>
          </a:ln>
        </p:spPr>
      </p:pic>
      <p:sp>
        <p:nvSpPr>
          <p:cNvPr id="20482" name="TextBox 8"/>
          <p:cNvSpPr txBox="1">
            <a:spLocks noChangeArrowheads="1"/>
          </p:cNvSpPr>
          <p:nvPr/>
        </p:nvSpPr>
        <p:spPr bwMode="auto">
          <a:xfrm>
            <a:off x="690563" y="1697038"/>
            <a:ext cx="7767637" cy="5232400"/>
          </a:xfrm>
          <a:prstGeom prst="rect">
            <a:avLst/>
          </a:prstGeom>
          <a:noFill/>
          <a:ln w="9525">
            <a:noFill/>
            <a:miter lim="800000"/>
            <a:headEnd/>
            <a:tailEnd/>
          </a:ln>
        </p:spPr>
        <p:txBody>
          <a:bodyPr>
            <a:spAutoFit/>
          </a:bodyPr>
          <a:lstStyle/>
          <a:p>
            <a:r>
              <a:rPr lang="pl-PL" b="1" u="sng">
                <a:solidFill>
                  <a:schemeClr val="bg1"/>
                </a:solidFill>
                <a:latin typeface="Calisto MT"/>
              </a:rPr>
              <a:t>Instytucje wspierające polskich eksporterów</a:t>
            </a:r>
            <a:endParaRPr lang="pl-PL">
              <a:solidFill>
                <a:schemeClr val="bg1"/>
              </a:solidFill>
              <a:latin typeface="Calisto MT"/>
            </a:endParaRPr>
          </a:p>
          <a:p>
            <a:r>
              <a:rPr lang="pl-PL" b="1" u="sng">
                <a:solidFill>
                  <a:schemeClr val="bg1"/>
                </a:solidFill>
                <a:latin typeface="Calisto MT"/>
              </a:rPr>
              <a:t>(tematy warsztatów organizowanych przez UNICORN w roku 2013)</a:t>
            </a:r>
          </a:p>
          <a:p>
            <a:endParaRPr lang="pl-PL">
              <a:solidFill>
                <a:schemeClr val="bg1"/>
              </a:solidFill>
              <a:latin typeface="Calisto MT"/>
            </a:endParaRPr>
          </a:p>
          <a:p>
            <a:r>
              <a:rPr lang="pl-PL" sz="1400" b="1" u="sng">
                <a:solidFill>
                  <a:schemeClr val="bg1"/>
                </a:solidFill>
                <a:latin typeface="Calisto MT"/>
              </a:rPr>
              <a:t>Rządowe</a:t>
            </a:r>
            <a:endParaRPr lang="pl-PL" sz="1400">
              <a:solidFill>
                <a:schemeClr val="bg1"/>
              </a:solidFill>
              <a:latin typeface="Calisto MT"/>
            </a:endParaRPr>
          </a:p>
          <a:p>
            <a:r>
              <a:rPr lang="pl-PL" sz="1400" u="sng">
                <a:solidFill>
                  <a:schemeClr val="bg1"/>
                </a:solidFill>
                <a:latin typeface="Calisto MT"/>
              </a:rPr>
              <a:t>Ministerstwo Gospodarki</a:t>
            </a:r>
            <a:r>
              <a:rPr lang="pl-PL" sz="1400">
                <a:solidFill>
                  <a:schemeClr val="bg1"/>
                </a:solidFill>
                <a:latin typeface="Calisto MT"/>
              </a:rPr>
              <a:t> – tworzy warunki prawne i administracyjne, pozwalające eksporterom w pełni realizować ich potencjał. Tworzy agencje i placówki zagraniczne wspierające eksporterów (WPiIH przy ambasadach), kreuje programy wsparcia, odpowiada za informację i  dystrybucję środków publicznych i europejskich.</a:t>
            </a:r>
          </a:p>
          <a:p>
            <a:r>
              <a:rPr lang="pl-PL" sz="1400">
                <a:solidFill>
                  <a:schemeClr val="bg1"/>
                </a:solidFill>
                <a:latin typeface="Calisto MT"/>
              </a:rPr>
              <a:t> </a:t>
            </a:r>
          </a:p>
          <a:p>
            <a:r>
              <a:rPr lang="pl-PL" sz="1400" u="sng">
                <a:solidFill>
                  <a:schemeClr val="bg1"/>
                </a:solidFill>
                <a:latin typeface="Calisto MT"/>
              </a:rPr>
              <a:t>Bank państwowy</a:t>
            </a:r>
            <a:r>
              <a:rPr lang="pl-PL" sz="1400">
                <a:solidFill>
                  <a:schemeClr val="bg1"/>
                </a:solidFill>
                <a:latin typeface="Calisto MT"/>
              </a:rPr>
              <a:t> -  powinien być jednym z wiodących instrumentów rządu we wspieraniu działalności gospodarczej przedsiębiorstw, w tym eksportu.  Bank Gospodarstwa Krajowego</a:t>
            </a:r>
            <a:r>
              <a:rPr lang="pl-PL" sz="1400" u="sng">
                <a:solidFill>
                  <a:schemeClr val="bg1"/>
                </a:solidFill>
                <a:latin typeface="Calisto MT"/>
              </a:rPr>
              <a:t> - </a:t>
            </a:r>
            <a:r>
              <a:rPr lang="pl-PL" sz="1400">
                <a:solidFill>
                  <a:schemeClr val="bg1"/>
                </a:solidFill>
                <a:latin typeface="Calisto MT"/>
              </a:rPr>
              <a:t> Finansowanie nabywcy; Finansowanie eksportera na etapie produkcji; Konferencje Export Finance (np. Rosja, Kazachstan itp.)</a:t>
            </a:r>
          </a:p>
          <a:p>
            <a:r>
              <a:rPr lang="pl-PL" sz="1400">
                <a:solidFill>
                  <a:schemeClr val="bg1"/>
                </a:solidFill>
                <a:latin typeface="Calisto MT"/>
              </a:rPr>
              <a:t> </a:t>
            </a:r>
          </a:p>
          <a:p>
            <a:r>
              <a:rPr lang="pl-PL" sz="1400" u="sng">
                <a:solidFill>
                  <a:schemeClr val="bg1"/>
                </a:solidFill>
                <a:latin typeface="Calisto MT"/>
              </a:rPr>
              <a:t>Agencje rządowe</a:t>
            </a:r>
            <a:r>
              <a:rPr lang="pl-PL" sz="1400">
                <a:solidFill>
                  <a:schemeClr val="bg1"/>
                </a:solidFill>
                <a:latin typeface="Calisto MT"/>
              </a:rPr>
              <a:t>  -  realizują rządowe programy wsparcia eksportu (COIE).</a:t>
            </a:r>
          </a:p>
          <a:p>
            <a:r>
              <a:rPr lang="pl-PL" sz="1400">
                <a:solidFill>
                  <a:schemeClr val="bg1"/>
                </a:solidFill>
                <a:latin typeface="Calisto MT"/>
              </a:rPr>
              <a:t> </a:t>
            </a:r>
          </a:p>
          <a:p>
            <a:r>
              <a:rPr lang="pl-PL" sz="1400" u="sng">
                <a:solidFill>
                  <a:schemeClr val="bg1"/>
                </a:solidFill>
                <a:latin typeface="Calisto MT"/>
              </a:rPr>
              <a:t>Wydziały  Promocji Handlu i Inwestycji</a:t>
            </a:r>
            <a:r>
              <a:rPr lang="pl-PL" sz="1400">
                <a:solidFill>
                  <a:schemeClr val="bg1"/>
                </a:solidFill>
                <a:latin typeface="Calisto MT"/>
              </a:rPr>
              <a:t> przy polskich ambasadach - dostarczają informacji z konkretnych rynków.</a:t>
            </a:r>
          </a:p>
          <a:p>
            <a:r>
              <a:rPr lang="pl-PL" sz="1400">
                <a:solidFill>
                  <a:schemeClr val="bg1"/>
                </a:solidFill>
                <a:latin typeface="Calisto MT"/>
              </a:rPr>
              <a:t> </a:t>
            </a:r>
          </a:p>
          <a:p>
            <a:r>
              <a:rPr lang="pl-PL" sz="1400">
                <a:solidFill>
                  <a:schemeClr val="bg1"/>
                </a:solidFill>
                <a:latin typeface="Calisto MT"/>
              </a:rPr>
              <a:t> Polska Agencja Rozwoju Przedsiębiorczości PARP) – dystrybuje fundusze europejskie</a:t>
            </a:r>
          </a:p>
          <a:p>
            <a:r>
              <a:rPr lang="pl-PL" sz="1400">
                <a:solidFill>
                  <a:schemeClr val="bg1"/>
                </a:solidFill>
                <a:latin typeface="Calisto MT"/>
              </a:rPr>
              <a:t> </a:t>
            </a:r>
          </a:p>
          <a:p>
            <a:r>
              <a:rPr lang="pl-PL" sz="1400" u="sng">
                <a:solidFill>
                  <a:schemeClr val="bg1"/>
                </a:solidFill>
                <a:latin typeface="Calisto MT"/>
              </a:rPr>
              <a:t>Polska Agencja  Informacji i Inwestycji Zagranicznych (PAIiIZ) </a:t>
            </a:r>
            <a:endParaRPr lang="pl-PL" sz="1400">
              <a:solidFill>
                <a:schemeClr val="bg1"/>
              </a:solidFill>
              <a:latin typeface="Calisto MT"/>
            </a:endParaRPr>
          </a:p>
          <a:p>
            <a:r>
              <a:rPr lang="pl-PL">
                <a:solidFill>
                  <a:schemeClr val="bg1"/>
                </a:solidFill>
                <a:latin typeface="Calisto MT"/>
              </a:rPr>
              <a:t> </a:t>
            </a:r>
          </a:p>
        </p:txBody>
      </p:sp>
      <p:sp>
        <p:nvSpPr>
          <p:cNvPr id="20483" name="TextBox 13"/>
          <p:cNvSpPr txBox="1">
            <a:spLocks noChangeArrowheads="1"/>
          </p:cNvSpPr>
          <p:nvPr/>
        </p:nvSpPr>
        <p:spPr bwMode="auto">
          <a:xfrm>
            <a:off x="1057275" y="476250"/>
            <a:ext cx="5819775" cy="1014413"/>
          </a:xfrm>
          <a:prstGeom prst="rect">
            <a:avLst/>
          </a:prstGeom>
          <a:noFill/>
          <a:ln w="9525">
            <a:noFill/>
            <a:miter lim="800000"/>
            <a:headEnd/>
            <a:tailEnd/>
          </a:ln>
        </p:spPr>
        <p:txBody>
          <a:bodyPr anchor="ctr">
            <a:spAutoFit/>
          </a:bodyPr>
          <a:lstStyle/>
          <a:p>
            <a:pPr algn="ctr"/>
            <a:r>
              <a:rPr lang="pl-PL" sz="3600" b="1">
                <a:solidFill>
                  <a:schemeClr val="bg1"/>
                </a:solidFill>
                <a:latin typeface="Tahoma" pitchFamily="34" charset="0"/>
                <a:cs typeface="Tahoma" pitchFamily="34" charset="0"/>
              </a:rPr>
              <a:t>SEMINARIUM</a:t>
            </a:r>
          </a:p>
          <a:p>
            <a:pPr algn="ctr"/>
            <a:r>
              <a:rPr lang="pl-PL" sz="2400" b="1">
                <a:solidFill>
                  <a:schemeClr val="bg1"/>
                </a:solidFill>
                <a:latin typeface="Tahoma" pitchFamily="34" charset="0"/>
                <a:cs typeface="Tahoma" pitchFamily="34" charset="0"/>
              </a:rPr>
              <a:t>Przedsiębiorco, eksportuj!</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3" descr="UNICORN_logo_blue.jpg"/>
          <p:cNvPicPr>
            <a:picLocks noChangeAspect="1"/>
          </p:cNvPicPr>
          <p:nvPr/>
        </p:nvPicPr>
        <p:blipFill>
          <a:blip r:embed="rId2"/>
          <a:srcRect/>
          <a:stretch>
            <a:fillRect/>
          </a:stretch>
        </p:blipFill>
        <p:spPr bwMode="auto">
          <a:xfrm>
            <a:off x="7419975" y="263525"/>
            <a:ext cx="1300163" cy="1206500"/>
          </a:xfrm>
          <a:prstGeom prst="rect">
            <a:avLst/>
          </a:prstGeom>
          <a:noFill/>
          <a:ln w="9525">
            <a:noFill/>
            <a:miter lim="800000"/>
            <a:headEnd/>
            <a:tailEnd/>
          </a:ln>
        </p:spPr>
      </p:pic>
      <p:sp>
        <p:nvSpPr>
          <p:cNvPr id="21506" name="TextBox 8"/>
          <p:cNvSpPr txBox="1">
            <a:spLocks noChangeArrowheads="1"/>
          </p:cNvSpPr>
          <p:nvPr/>
        </p:nvSpPr>
        <p:spPr bwMode="auto">
          <a:xfrm>
            <a:off x="690563" y="2046288"/>
            <a:ext cx="7767637" cy="2124075"/>
          </a:xfrm>
          <a:prstGeom prst="rect">
            <a:avLst/>
          </a:prstGeom>
          <a:noFill/>
          <a:ln w="9525">
            <a:noFill/>
            <a:miter lim="800000"/>
            <a:headEnd/>
            <a:tailEnd/>
          </a:ln>
        </p:spPr>
        <p:txBody>
          <a:bodyPr>
            <a:spAutoFit/>
          </a:bodyPr>
          <a:lstStyle/>
          <a:p>
            <a:r>
              <a:rPr lang="pl-PL" sz="1200" b="1" u="sng">
                <a:solidFill>
                  <a:schemeClr val="bg1"/>
                </a:solidFill>
                <a:latin typeface="Calisto MT"/>
              </a:rPr>
              <a:t>Instytucje wspierające polskich eksporterów</a:t>
            </a:r>
            <a:endParaRPr lang="pl-PL" sz="1200">
              <a:solidFill>
                <a:schemeClr val="bg1"/>
              </a:solidFill>
              <a:latin typeface="Calisto MT"/>
            </a:endParaRPr>
          </a:p>
          <a:p>
            <a:r>
              <a:rPr lang="pl-PL" sz="1200" b="1" u="sng">
                <a:solidFill>
                  <a:schemeClr val="bg1"/>
                </a:solidFill>
                <a:latin typeface="Calisto MT"/>
              </a:rPr>
              <a:t>(tematy warsztatów organizowanych przez UNICORN w roku 2013)</a:t>
            </a:r>
            <a:endParaRPr lang="pl-PL" sz="1200">
              <a:solidFill>
                <a:schemeClr val="bg1"/>
              </a:solidFill>
              <a:latin typeface="Calisto MT"/>
            </a:endParaRPr>
          </a:p>
          <a:p>
            <a:endParaRPr lang="pl-PL" sz="1200">
              <a:solidFill>
                <a:schemeClr val="bg1"/>
              </a:solidFill>
              <a:latin typeface="Calisto MT"/>
            </a:endParaRPr>
          </a:p>
          <a:p>
            <a:r>
              <a:rPr lang="pl-PL" sz="1200" b="1">
                <a:solidFill>
                  <a:schemeClr val="bg1"/>
                </a:solidFill>
                <a:latin typeface="Calisto MT"/>
              </a:rPr>
              <a:t>Samorządowe</a:t>
            </a:r>
            <a:endParaRPr lang="pl-PL" sz="1200">
              <a:solidFill>
                <a:schemeClr val="bg1"/>
              </a:solidFill>
              <a:latin typeface="Calisto MT"/>
            </a:endParaRPr>
          </a:p>
          <a:p>
            <a:r>
              <a:rPr lang="pl-PL" sz="1200" u="sng">
                <a:solidFill>
                  <a:schemeClr val="bg1"/>
                </a:solidFill>
                <a:latin typeface="Calisto MT"/>
              </a:rPr>
              <a:t>Izby: </a:t>
            </a:r>
            <a:endParaRPr lang="pl-PL" sz="1200">
              <a:solidFill>
                <a:schemeClr val="bg1"/>
              </a:solidFill>
              <a:latin typeface="Calisto MT"/>
            </a:endParaRPr>
          </a:p>
          <a:p>
            <a:r>
              <a:rPr lang="pl-PL" sz="1200" u="sng">
                <a:solidFill>
                  <a:schemeClr val="bg1"/>
                </a:solidFill>
                <a:latin typeface="Calisto MT"/>
              </a:rPr>
              <a:t>- gospodarcze, handlowe;</a:t>
            </a:r>
            <a:endParaRPr lang="pl-PL" sz="1200">
              <a:solidFill>
                <a:schemeClr val="bg1"/>
              </a:solidFill>
              <a:latin typeface="Calisto MT"/>
            </a:endParaRPr>
          </a:p>
          <a:p>
            <a:r>
              <a:rPr lang="pl-PL" sz="1200" u="sng">
                <a:solidFill>
                  <a:schemeClr val="bg1"/>
                </a:solidFill>
                <a:latin typeface="Calisto MT"/>
              </a:rPr>
              <a:t>- bilateralne, branżowe. </a:t>
            </a:r>
            <a:endParaRPr lang="pl-PL" sz="1200">
              <a:solidFill>
                <a:schemeClr val="bg1"/>
              </a:solidFill>
              <a:latin typeface="Calisto MT"/>
            </a:endParaRPr>
          </a:p>
          <a:p>
            <a:r>
              <a:rPr lang="pl-PL" sz="1200" u="sng">
                <a:solidFill>
                  <a:schemeClr val="bg1"/>
                </a:solidFill>
                <a:latin typeface="Calisto MT"/>
              </a:rPr>
              <a:t>Ułatwiają </a:t>
            </a:r>
            <a:r>
              <a:rPr lang="pl-PL" sz="1200">
                <a:solidFill>
                  <a:schemeClr val="bg1"/>
                </a:solidFill>
                <a:latin typeface="Calisto MT"/>
              </a:rPr>
              <a:t> nawiązywanie kontaktów (wyjazdy na misje, targi),  prowadzą szkolenia, doradztwo itp. (</a:t>
            </a:r>
            <a:r>
              <a:rPr lang="pl-PL" sz="1200" u="sng">
                <a:solidFill>
                  <a:schemeClr val="bg1"/>
                </a:solidFill>
                <a:latin typeface="Calisto MT"/>
              </a:rPr>
              <a:t>Krajowa Izba Gospodarcza - </a:t>
            </a:r>
            <a:r>
              <a:rPr lang="pl-PL" sz="1200">
                <a:solidFill>
                  <a:schemeClr val="bg1"/>
                </a:solidFill>
                <a:latin typeface="Calisto MT"/>
              </a:rPr>
              <a:t> sąd arbitrażowy).</a:t>
            </a:r>
          </a:p>
          <a:p>
            <a:r>
              <a:rPr lang="pl-PL" sz="1200" u="sng">
                <a:solidFill>
                  <a:schemeClr val="bg1"/>
                </a:solidFill>
                <a:latin typeface="Calisto MT"/>
              </a:rPr>
              <a:t>COIE</a:t>
            </a:r>
            <a:endParaRPr lang="pl-PL" sz="1200">
              <a:solidFill>
                <a:schemeClr val="bg1"/>
              </a:solidFill>
              <a:latin typeface="Calisto MT"/>
            </a:endParaRPr>
          </a:p>
          <a:p>
            <a:r>
              <a:rPr lang="pl-PL" sz="1200">
                <a:solidFill>
                  <a:schemeClr val="bg1"/>
                </a:solidFill>
                <a:latin typeface="Calisto MT"/>
              </a:rPr>
              <a:t> </a:t>
            </a:r>
          </a:p>
        </p:txBody>
      </p:sp>
      <p:sp>
        <p:nvSpPr>
          <p:cNvPr id="21507" name="TextBox 13"/>
          <p:cNvSpPr txBox="1">
            <a:spLocks noChangeArrowheads="1"/>
          </p:cNvSpPr>
          <p:nvPr/>
        </p:nvSpPr>
        <p:spPr bwMode="auto">
          <a:xfrm>
            <a:off x="1057275" y="476250"/>
            <a:ext cx="5819775" cy="1014413"/>
          </a:xfrm>
          <a:prstGeom prst="rect">
            <a:avLst/>
          </a:prstGeom>
          <a:noFill/>
          <a:ln w="9525">
            <a:noFill/>
            <a:miter lim="800000"/>
            <a:headEnd/>
            <a:tailEnd/>
          </a:ln>
        </p:spPr>
        <p:txBody>
          <a:bodyPr anchor="ctr">
            <a:spAutoFit/>
          </a:bodyPr>
          <a:lstStyle/>
          <a:p>
            <a:pPr algn="ctr"/>
            <a:r>
              <a:rPr lang="pl-PL" sz="3600" b="1">
                <a:solidFill>
                  <a:schemeClr val="bg1"/>
                </a:solidFill>
                <a:latin typeface="Tahoma" pitchFamily="34" charset="0"/>
                <a:cs typeface="Tahoma" pitchFamily="34" charset="0"/>
              </a:rPr>
              <a:t>SEMINARIUM</a:t>
            </a:r>
          </a:p>
          <a:p>
            <a:pPr algn="ctr"/>
            <a:r>
              <a:rPr lang="pl-PL" sz="2400" b="1">
                <a:solidFill>
                  <a:schemeClr val="bg1"/>
                </a:solidFill>
                <a:latin typeface="Tahoma" pitchFamily="34" charset="0"/>
                <a:cs typeface="Tahoma" pitchFamily="34" charset="0"/>
              </a:rPr>
              <a:t>Przedsiębiorco, eksportuj!</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3" descr="UNICORN_logo_blue.jpg"/>
          <p:cNvPicPr>
            <a:picLocks noChangeAspect="1"/>
          </p:cNvPicPr>
          <p:nvPr/>
        </p:nvPicPr>
        <p:blipFill>
          <a:blip r:embed="rId2"/>
          <a:srcRect/>
          <a:stretch>
            <a:fillRect/>
          </a:stretch>
        </p:blipFill>
        <p:spPr bwMode="auto">
          <a:xfrm>
            <a:off x="7419975" y="263525"/>
            <a:ext cx="1300163" cy="1206500"/>
          </a:xfrm>
          <a:prstGeom prst="rect">
            <a:avLst/>
          </a:prstGeom>
          <a:noFill/>
          <a:ln w="9525">
            <a:noFill/>
            <a:miter lim="800000"/>
            <a:headEnd/>
            <a:tailEnd/>
          </a:ln>
        </p:spPr>
      </p:pic>
      <p:sp>
        <p:nvSpPr>
          <p:cNvPr id="22530" name="TextBox 8"/>
          <p:cNvSpPr txBox="1">
            <a:spLocks noChangeArrowheads="1"/>
          </p:cNvSpPr>
          <p:nvPr/>
        </p:nvSpPr>
        <p:spPr bwMode="auto">
          <a:xfrm>
            <a:off x="690563" y="2046288"/>
            <a:ext cx="7767637" cy="5448300"/>
          </a:xfrm>
          <a:prstGeom prst="rect">
            <a:avLst/>
          </a:prstGeom>
          <a:noFill/>
          <a:ln w="9525">
            <a:noFill/>
            <a:miter lim="800000"/>
            <a:headEnd/>
            <a:tailEnd/>
          </a:ln>
        </p:spPr>
        <p:txBody>
          <a:bodyPr>
            <a:spAutoFit/>
          </a:bodyPr>
          <a:lstStyle/>
          <a:p>
            <a:r>
              <a:rPr lang="pl-PL" sz="1200" b="1" u="sng">
                <a:solidFill>
                  <a:schemeClr val="bg1"/>
                </a:solidFill>
                <a:latin typeface="Calisto MT"/>
              </a:rPr>
              <a:t>Instytucje wspierające polskich eksporterów</a:t>
            </a:r>
            <a:endParaRPr lang="pl-PL" sz="1200">
              <a:solidFill>
                <a:schemeClr val="bg1"/>
              </a:solidFill>
              <a:latin typeface="Calisto MT"/>
            </a:endParaRPr>
          </a:p>
          <a:p>
            <a:r>
              <a:rPr lang="pl-PL" sz="1200" b="1" u="sng">
                <a:solidFill>
                  <a:schemeClr val="bg1"/>
                </a:solidFill>
                <a:latin typeface="Calisto MT"/>
              </a:rPr>
              <a:t>(tematy warsztatów organizowanych przez UNICORN w roku 2013)</a:t>
            </a:r>
            <a:endParaRPr lang="pl-PL" sz="1200">
              <a:solidFill>
                <a:schemeClr val="bg1"/>
              </a:solidFill>
              <a:latin typeface="Calisto MT"/>
            </a:endParaRPr>
          </a:p>
          <a:p>
            <a:endParaRPr lang="pl-PL" sz="1200">
              <a:solidFill>
                <a:schemeClr val="bg1"/>
              </a:solidFill>
              <a:latin typeface="Calisto MT"/>
            </a:endParaRPr>
          </a:p>
          <a:p>
            <a:r>
              <a:rPr lang="pl-PL" sz="1200" b="1" u="sng">
                <a:solidFill>
                  <a:schemeClr val="bg1"/>
                </a:solidFill>
                <a:latin typeface="Calisto MT"/>
              </a:rPr>
              <a:t>Komercyjne</a:t>
            </a:r>
            <a:endParaRPr lang="pl-PL" sz="1200">
              <a:solidFill>
                <a:schemeClr val="bg1"/>
              </a:solidFill>
              <a:latin typeface="Calisto MT"/>
            </a:endParaRPr>
          </a:p>
          <a:p>
            <a:r>
              <a:rPr lang="pl-PL" sz="1200" u="sng">
                <a:solidFill>
                  <a:schemeClr val="bg1"/>
                </a:solidFill>
                <a:latin typeface="Calisto MT"/>
              </a:rPr>
              <a:t>Agencja celna - u</a:t>
            </a:r>
            <a:r>
              <a:rPr lang="pl-PL" sz="1200">
                <a:solidFill>
                  <a:schemeClr val="bg1"/>
                </a:solidFill>
                <a:latin typeface="Calisto MT"/>
              </a:rPr>
              <a:t>łatwia  organizację transportu i właściwe przygotowanie dokumentów wysyłkowych.</a:t>
            </a:r>
          </a:p>
          <a:p>
            <a:r>
              <a:rPr lang="pl-PL" sz="1200">
                <a:solidFill>
                  <a:schemeClr val="bg1"/>
                </a:solidFill>
                <a:latin typeface="Calisto MT"/>
              </a:rPr>
              <a:t> </a:t>
            </a:r>
          </a:p>
          <a:p>
            <a:r>
              <a:rPr lang="pl-PL" sz="1200" u="sng">
                <a:solidFill>
                  <a:schemeClr val="bg1"/>
                </a:solidFill>
                <a:latin typeface="Calisto MT"/>
              </a:rPr>
              <a:t>Bank komercyjny -  uzupełnia środki niezbędne do prowadzenia działań</a:t>
            </a:r>
            <a:r>
              <a:rPr lang="pl-PL" sz="1200">
                <a:solidFill>
                  <a:schemeClr val="bg1"/>
                </a:solidFill>
                <a:latin typeface="Calisto MT"/>
              </a:rPr>
              <a:t>, realizuje  płatności  oraz oferuje szereg innych usług  finansowych (np. Bank Pekao S.A.).</a:t>
            </a:r>
          </a:p>
          <a:p>
            <a:r>
              <a:rPr lang="pl-PL" sz="1200">
                <a:solidFill>
                  <a:schemeClr val="bg1"/>
                </a:solidFill>
                <a:latin typeface="Calisto MT"/>
              </a:rPr>
              <a:t> </a:t>
            </a:r>
          </a:p>
          <a:p>
            <a:r>
              <a:rPr lang="pl-PL" sz="1200" u="sng">
                <a:solidFill>
                  <a:schemeClr val="bg1"/>
                </a:solidFill>
                <a:latin typeface="Calisto MT"/>
              </a:rPr>
              <a:t>Wywiadownia gospodarcza –</a:t>
            </a:r>
            <a:r>
              <a:rPr lang="pl-PL" sz="1200">
                <a:solidFill>
                  <a:schemeClr val="bg1"/>
                </a:solidFill>
                <a:latin typeface="Calisto MT"/>
              </a:rPr>
              <a:t> pomaga w sprawdzeniu wiarygodności  zagranicznego partnera.</a:t>
            </a:r>
          </a:p>
          <a:p>
            <a:r>
              <a:rPr lang="pl-PL" sz="1200">
                <a:solidFill>
                  <a:schemeClr val="bg1"/>
                </a:solidFill>
                <a:latin typeface="Calisto MT"/>
              </a:rPr>
              <a:t> </a:t>
            </a:r>
          </a:p>
          <a:p>
            <a:r>
              <a:rPr lang="pl-PL" sz="1200" u="sng">
                <a:solidFill>
                  <a:schemeClr val="bg1"/>
                </a:solidFill>
                <a:latin typeface="Calisto MT"/>
              </a:rPr>
              <a:t>Kancelaria patentowa</a:t>
            </a:r>
            <a:r>
              <a:rPr lang="pl-PL" sz="1200">
                <a:solidFill>
                  <a:schemeClr val="bg1"/>
                </a:solidFill>
                <a:latin typeface="Calisto MT"/>
              </a:rPr>
              <a:t> -  zajmuje się ochroną produktu naszego autorstwa przed skopiowaniem.</a:t>
            </a:r>
          </a:p>
          <a:p>
            <a:r>
              <a:rPr lang="pl-PL" sz="1200">
                <a:solidFill>
                  <a:schemeClr val="bg1"/>
                </a:solidFill>
                <a:latin typeface="Calisto MT"/>
              </a:rPr>
              <a:t> </a:t>
            </a:r>
          </a:p>
          <a:p>
            <a:r>
              <a:rPr lang="pl-PL" sz="1200" u="sng">
                <a:solidFill>
                  <a:schemeClr val="bg1"/>
                </a:solidFill>
                <a:latin typeface="Calisto MT"/>
              </a:rPr>
              <a:t>Kancelaria adwokacka</a:t>
            </a:r>
            <a:r>
              <a:rPr lang="pl-PL" sz="1200">
                <a:solidFill>
                  <a:schemeClr val="bg1"/>
                </a:solidFill>
                <a:latin typeface="Calisto MT"/>
              </a:rPr>
              <a:t> - czuwa nad właściwym sporządzeniem kontraktów i innych niezbędnych dokumentów, prowadzi  sprawy sądowe, doradza w kwestiach prawnych. </a:t>
            </a:r>
          </a:p>
          <a:p>
            <a:r>
              <a:rPr lang="pl-PL" sz="1200">
                <a:solidFill>
                  <a:schemeClr val="bg1"/>
                </a:solidFill>
                <a:latin typeface="Calisto MT"/>
              </a:rPr>
              <a:t> </a:t>
            </a:r>
          </a:p>
          <a:p>
            <a:r>
              <a:rPr lang="pl-PL" sz="1200" u="sng">
                <a:solidFill>
                  <a:schemeClr val="bg1"/>
                </a:solidFill>
                <a:latin typeface="Calisto MT"/>
              </a:rPr>
              <a:t>Instytucje  certyfikujące – pomagają w uzyskaniu </a:t>
            </a:r>
            <a:r>
              <a:rPr lang="pl-PL" sz="1200">
                <a:solidFill>
                  <a:schemeClr val="bg1"/>
                </a:solidFill>
                <a:latin typeface="Calisto MT"/>
              </a:rPr>
              <a:t>certyfikatu zgodności CE oraz  innych wymaganych przez dane kraje certyfikatów produktowych lub usługowych.</a:t>
            </a:r>
          </a:p>
          <a:p>
            <a:r>
              <a:rPr lang="pl-PL" sz="1200">
                <a:solidFill>
                  <a:schemeClr val="bg1"/>
                </a:solidFill>
                <a:latin typeface="Calisto MT"/>
              </a:rPr>
              <a:t> </a:t>
            </a:r>
          </a:p>
          <a:p>
            <a:r>
              <a:rPr lang="pl-PL" sz="1200">
                <a:solidFill>
                  <a:schemeClr val="bg1"/>
                </a:solidFill>
                <a:latin typeface="Calisto MT"/>
              </a:rPr>
              <a:t>Instytucje ubezpieczeniowe – ubezpieczają transakcje eksportowe i produkty, oferują gwarancje   -  w Polsce np. </a:t>
            </a:r>
            <a:r>
              <a:rPr lang="pl-PL" sz="1200" u="sng">
                <a:solidFill>
                  <a:schemeClr val="bg1"/>
                </a:solidFill>
                <a:latin typeface="Calisto MT"/>
              </a:rPr>
              <a:t>KUKE</a:t>
            </a:r>
            <a:r>
              <a:rPr lang="pl-PL" sz="1200">
                <a:solidFill>
                  <a:schemeClr val="bg1"/>
                </a:solidFill>
                <a:latin typeface="Calisto MT"/>
              </a:rPr>
              <a:t>) .</a:t>
            </a:r>
          </a:p>
          <a:p>
            <a:r>
              <a:rPr lang="pl-PL" sz="1200">
                <a:solidFill>
                  <a:schemeClr val="bg1"/>
                </a:solidFill>
                <a:latin typeface="Calisto MT"/>
              </a:rPr>
              <a:t> </a:t>
            </a:r>
          </a:p>
          <a:p>
            <a:r>
              <a:rPr lang="pl-PL" sz="1200" u="sng">
                <a:solidFill>
                  <a:schemeClr val="bg1"/>
                </a:solidFill>
                <a:latin typeface="Calisto MT"/>
              </a:rPr>
              <a:t>Firma logistyczna -  organizuje transport, przygotowuje dokumenty przewozowe itp. </a:t>
            </a:r>
            <a:endParaRPr lang="pl-PL" sz="1200">
              <a:solidFill>
                <a:schemeClr val="bg1"/>
              </a:solidFill>
              <a:latin typeface="Calisto MT"/>
            </a:endParaRPr>
          </a:p>
          <a:p>
            <a:r>
              <a:rPr lang="pl-PL" sz="1200">
                <a:solidFill>
                  <a:schemeClr val="bg1"/>
                </a:solidFill>
                <a:latin typeface="Calisto MT"/>
              </a:rPr>
              <a:t> </a:t>
            </a:r>
          </a:p>
          <a:p>
            <a:r>
              <a:rPr lang="pl-PL" sz="1200">
                <a:solidFill>
                  <a:schemeClr val="bg1"/>
                </a:solidFill>
                <a:latin typeface="Calisto MT"/>
              </a:rPr>
              <a:t> </a:t>
            </a:r>
          </a:p>
          <a:p>
            <a:r>
              <a:rPr lang="pl-PL" sz="1200">
                <a:solidFill>
                  <a:schemeClr val="bg1"/>
                </a:solidFill>
                <a:latin typeface="Calisto MT"/>
              </a:rPr>
              <a:t> </a:t>
            </a:r>
          </a:p>
          <a:p>
            <a:r>
              <a:rPr lang="pl-PL" sz="1200">
                <a:solidFill>
                  <a:schemeClr val="bg1"/>
                </a:solidFill>
                <a:latin typeface="Calisto MT"/>
              </a:rPr>
              <a:t> </a:t>
            </a:r>
          </a:p>
          <a:p>
            <a:pPr algn="just"/>
            <a:endParaRPr lang="en-US" sz="1200">
              <a:solidFill>
                <a:schemeClr val="bg1"/>
              </a:solidFill>
              <a:latin typeface="Tahoma" pitchFamily="34" charset="0"/>
              <a:cs typeface="Tahoma" pitchFamily="34" charset="0"/>
            </a:endParaRPr>
          </a:p>
          <a:p>
            <a:pPr algn="just"/>
            <a:endParaRPr lang="pl-PL" sz="1200">
              <a:solidFill>
                <a:schemeClr val="bg1"/>
              </a:solidFill>
              <a:latin typeface="Tahoma" pitchFamily="34" charset="0"/>
              <a:cs typeface="Tahoma" pitchFamily="34" charset="0"/>
            </a:endParaRPr>
          </a:p>
        </p:txBody>
      </p:sp>
      <p:sp>
        <p:nvSpPr>
          <p:cNvPr id="22531" name="TextBox 13"/>
          <p:cNvSpPr txBox="1">
            <a:spLocks noChangeArrowheads="1"/>
          </p:cNvSpPr>
          <p:nvPr/>
        </p:nvSpPr>
        <p:spPr bwMode="auto">
          <a:xfrm>
            <a:off x="1057275" y="476250"/>
            <a:ext cx="5819775" cy="1014413"/>
          </a:xfrm>
          <a:prstGeom prst="rect">
            <a:avLst/>
          </a:prstGeom>
          <a:noFill/>
          <a:ln w="9525">
            <a:noFill/>
            <a:miter lim="800000"/>
            <a:headEnd/>
            <a:tailEnd/>
          </a:ln>
        </p:spPr>
        <p:txBody>
          <a:bodyPr anchor="ctr">
            <a:spAutoFit/>
          </a:bodyPr>
          <a:lstStyle/>
          <a:p>
            <a:pPr algn="ctr"/>
            <a:r>
              <a:rPr lang="pl-PL" sz="3600" b="1">
                <a:solidFill>
                  <a:schemeClr val="bg1"/>
                </a:solidFill>
                <a:latin typeface="Tahoma" pitchFamily="34" charset="0"/>
                <a:cs typeface="Tahoma" pitchFamily="34" charset="0"/>
              </a:rPr>
              <a:t>SEMINARIUM</a:t>
            </a:r>
          </a:p>
          <a:p>
            <a:pPr algn="ctr"/>
            <a:r>
              <a:rPr lang="pl-PL" sz="2400" b="1">
                <a:solidFill>
                  <a:schemeClr val="bg1"/>
                </a:solidFill>
                <a:latin typeface="Tahoma" pitchFamily="34" charset="0"/>
                <a:cs typeface="Tahoma" pitchFamily="34" charset="0"/>
              </a:rPr>
              <a:t>Przedsiębiorco, eksportuj!</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3" descr="UNICORN_logo_blue.jpg"/>
          <p:cNvPicPr>
            <a:picLocks noChangeAspect="1"/>
          </p:cNvPicPr>
          <p:nvPr/>
        </p:nvPicPr>
        <p:blipFill>
          <a:blip r:embed="rId2"/>
          <a:srcRect/>
          <a:stretch>
            <a:fillRect/>
          </a:stretch>
        </p:blipFill>
        <p:spPr bwMode="auto">
          <a:xfrm>
            <a:off x="7419975" y="263525"/>
            <a:ext cx="1300163" cy="1206500"/>
          </a:xfrm>
          <a:prstGeom prst="rect">
            <a:avLst/>
          </a:prstGeom>
          <a:noFill/>
          <a:ln w="9525">
            <a:noFill/>
            <a:miter lim="800000"/>
            <a:headEnd/>
            <a:tailEnd/>
          </a:ln>
        </p:spPr>
      </p:pic>
      <p:sp>
        <p:nvSpPr>
          <p:cNvPr id="23554" name="TextBox 8"/>
          <p:cNvSpPr txBox="1">
            <a:spLocks noChangeArrowheads="1"/>
          </p:cNvSpPr>
          <p:nvPr/>
        </p:nvSpPr>
        <p:spPr bwMode="auto">
          <a:xfrm>
            <a:off x="690563" y="2046288"/>
            <a:ext cx="7767637" cy="4586287"/>
          </a:xfrm>
          <a:prstGeom prst="rect">
            <a:avLst/>
          </a:prstGeom>
          <a:noFill/>
          <a:ln w="9525">
            <a:noFill/>
            <a:miter lim="800000"/>
            <a:headEnd/>
            <a:tailEnd/>
          </a:ln>
        </p:spPr>
        <p:txBody>
          <a:bodyPr>
            <a:spAutoFit/>
          </a:bodyPr>
          <a:lstStyle/>
          <a:p>
            <a:r>
              <a:rPr lang="pl-PL" sz="1400">
                <a:solidFill>
                  <a:schemeClr val="bg1"/>
                </a:solidFill>
                <a:latin typeface="Calisto MT"/>
              </a:rPr>
              <a:t>Zespół prelegentów, którzy przyjechali do Słupska, składa się z ekspertów – przedstawicieli wiodących krajowych instytucji, organizacji i przedsiębiorstw, zaproszonych do programu przez UNICORN z uwagi na ich unikalne know-how i doświadczenie we wspieraniu działalności eksportowej  polskich firm. </a:t>
            </a:r>
          </a:p>
          <a:p>
            <a:endParaRPr lang="pl-PL" sz="1400">
              <a:solidFill>
                <a:schemeClr val="bg1"/>
              </a:solidFill>
              <a:latin typeface="Calisto MT"/>
            </a:endParaRPr>
          </a:p>
          <a:p>
            <a:r>
              <a:rPr lang="pl-PL" sz="1400">
                <a:solidFill>
                  <a:schemeClr val="bg1"/>
                </a:solidFill>
                <a:latin typeface="Calisto MT"/>
              </a:rPr>
              <a:t>Każdy, z uczestniczących w seminarium partnerów, posiada w swym portfelu pro-eksportowy produkt, taki jakiego nie mają inne podmioty, bądź jeśli mają, to o znacznie gorszej jakości. </a:t>
            </a:r>
          </a:p>
          <a:p>
            <a:r>
              <a:rPr lang="pl-PL" sz="1400">
                <a:solidFill>
                  <a:schemeClr val="bg1"/>
                </a:solidFill>
                <a:latin typeface="Calisto MT"/>
              </a:rPr>
              <a:t> </a:t>
            </a:r>
          </a:p>
          <a:p>
            <a:r>
              <a:rPr lang="pl-PL" sz="1400" b="1">
                <a:solidFill>
                  <a:schemeClr val="bg1"/>
                </a:solidFill>
                <a:latin typeface="Calisto MT"/>
              </a:rPr>
              <a:t>Zestaw Narzędziowy Eksportera</a:t>
            </a:r>
          </a:p>
          <a:p>
            <a:r>
              <a:rPr lang="pl-PL" sz="1400">
                <a:solidFill>
                  <a:schemeClr val="bg1"/>
                </a:solidFill>
                <a:latin typeface="Calisto MT"/>
              </a:rPr>
              <a:t>Produkty Polskiej Agencji Rozwoju Przedsiębiorczości, Polskiej Agencji Informacji i Promocji Zagranicznej, Krajowej Izby Gospodarczej, Krajowego Systemu Usług, Korporacji Ubezpieczeń Kredytów Eksportowych, Banku Pekao S.A., Banku Światowego, Microsoft Polska, a także Słupskiej Izby Przemysłowo-Handlowej, komplementują się wzajemnie i tworzą</a:t>
            </a:r>
          </a:p>
          <a:p>
            <a:endParaRPr lang="pl-PL" sz="1400">
              <a:solidFill>
                <a:schemeClr val="bg1"/>
              </a:solidFill>
              <a:latin typeface="Calisto MT"/>
            </a:endParaRPr>
          </a:p>
          <a:p>
            <a:r>
              <a:rPr lang="pl-PL" sz="1400">
                <a:solidFill>
                  <a:schemeClr val="bg1"/>
                </a:solidFill>
                <a:latin typeface="Calisto MT"/>
              </a:rPr>
              <a:t>UNICORN negocjuje przystąpienie do programu z kilkoma jeszcze właścicielami narzędzi, które powinny się znaleźć w tym zestawie.</a:t>
            </a:r>
          </a:p>
          <a:p>
            <a:r>
              <a:rPr lang="pl-PL" sz="1400">
                <a:solidFill>
                  <a:schemeClr val="bg1"/>
                </a:solidFill>
                <a:latin typeface="Calisto MT"/>
              </a:rPr>
              <a:t> </a:t>
            </a:r>
          </a:p>
          <a:p>
            <a:r>
              <a:rPr lang="pl-PL">
                <a:solidFill>
                  <a:schemeClr val="bg1"/>
                </a:solidFill>
                <a:latin typeface="Calisto MT"/>
              </a:rPr>
              <a:t> </a:t>
            </a:r>
          </a:p>
          <a:p>
            <a:pPr algn="just"/>
            <a:endParaRPr lang="en-US">
              <a:solidFill>
                <a:schemeClr val="bg1"/>
              </a:solidFill>
              <a:latin typeface="Tahoma" pitchFamily="34" charset="0"/>
              <a:cs typeface="Tahoma" pitchFamily="34" charset="0"/>
            </a:endParaRPr>
          </a:p>
          <a:p>
            <a:pPr algn="just"/>
            <a:endParaRPr lang="pl-PL">
              <a:solidFill>
                <a:schemeClr val="bg1"/>
              </a:solidFill>
              <a:latin typeface="Tahoma" pitchFamily="34" charset="0"/>
              <a:cs typeface="Tahoma" pitchFamily="34" charset="0"/>
            </a:endParaRPr>
          </a:p>
        </p:txBody>
      </p:sp>
      <p:sp>
        <p:nvSpPr>
          <p:cNvPr id="23555" name="TextBox 13"/>
          <p:cNvSpPr txBox="1">
            <a:spLocks noChangeArrowheads="1"/>
          </p:cNvSpPr>
          <p:nvPr/>
        </p:nvSpPr>
        <p:spPr bwMode="auto">
          <a:xfrm>
            <a:off x="1057275" y="476250"/>
            <a:ext cx="5819775" cy="1014413"/>
          </a:xfrm>
          <a:prstGeom prst="rect">
            <a:avLst/>
          </a:prstGeom>
          <a:noFill/>
          <a:ln w="9525">
            <a:noFill/>
            <a:miter lim="800000"/>
            <a:headEnd/>
            <a:tailEnd/>
          </a:ln>
        </p:spPr>
        <p:txBody>
          <a:bodyPr anchor="ctr">
            <a:spAutoFit/>
          </a:bodyPr>
          <a:lstStyle/>
          <a:p>
            <a:pPr algn="ctr"/>
            <a:r>
              <a:rPr lang="pl-PL" sz="3600" b="1">
                <a:solidFill>
                  <a:schemeClr val="bg1"/>
                </a:solidFill>
                <a:latin typeface="Tahoma" pitchFamily="34" charset="0"/>
                <a:cs typeface="Tahoma" pitchFamily="34" charset="0"/>
              </a:rPr>
              <a:t>SEMINARIUM</a:t>
            </a:r>
          </a:p>
          <a:p>
            <a:pPr algn="ctr"/>
            <a:r>
              <a:rPr lang="pl-PL" sz="2400" b="1">
                <a:solidFill>
                  <a:schemeClr val="bg1"/>
                </a:solidFill>
                <a:latin typeface="Tahoma" pitchFamily="34" charset="0"/>
                <a:cs typeface="Tahoma" pitchFamily="34" charset="0"/>
              </a:rPr>
              <a:t>Przedsiębiorco, eksportuj!</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3" descr="UNICORN_logo_blue.jpg"/>
          <p:cNvPicPr>
            <a:picLocks noChangeAspect="1"/>
          </p:cNvPicPr>
          <p:nvPr/>
        </p:nvPicPr>
        <p:blipFill>
          <a:blip r:embed="rId2"/>
          <a:srcRect/>
          <a:stretch>
            <a:fillRect/>
          </a:stretch>
        </p:blipFill>
        <p:spPr bwMode="auto">
          <a:xfrm>
            <a:off x="7419975" y="263525"/>
            <a:ext cx="1300163" cy="1206500"/>
          </a:xfrm>
          <a:prstGeom prst="rect">
            <a:avLst/>
          </a:prstGeom>
          <a:noFill/>
          <a:ln w="9525">
            <a:noFill/>
            <a:miter lim="800000"/>
            <a:headEnd/>
            <a:tailEnd/>
          </a:ln>
        </p:spPr>
      </p:pic>
      <p:sp>
        <p:nvSpPr>
          <p:cNvPr id="38915" name="TextBox 8"/>
          <p:cNvSpPr txBox="1">
            <a:spLocks noChangeArrowheads="1"/>
          </p:cNvSpPr>
          <p:nvPr/>
        </p:nvSpPr>
        <p:spPr bwMode="auto">
          <a:xfrm>
            <a:off x="690563" y="2046288"/>
            <a:ext cx="7767637" cy="3227387"/>
          </a:xfrm>
          <a:prstGeom prst="rect">
            <a:avLst/>
          </a:prstGeom>
          <a:noFill/>
          <a:ln w="9525">
            <a:noFill/>
            <a:miter lim="800000"/>
            <a:headEnd/>
            <a:tailEnd/>
          </a:ln>
        </p:spPr>
        <p:txBody>
          <a:bodyPr>
            <a:spAutoFit/>
          </a:bodyPr>
          <a:lstStyle/>
          <a:p>
            <a:pPr algn="ctr"/>
            <a:endParaRPr lang="pl-PL" sz="2400" b="1">
              <a:solidFill>
                <a:schemeClr val="bg1"/>
              </a:solidFill>
              <a:latin typeface="Calisto MT"/>
            </a:endParaRPr>
          </a:p>
          <a:p>
            <a:pPr algn="ctr"/>
            <a:endParaRPr lang="pl-PL" sz="2400" b="1">
              <a:solidFill>
                <a:schemeClr val="bg1"/>
              </a:solidFill>
              <a:latin typeface="Calisto MT"/>
            </a:endParaRPr>
          </a:p>
          <a:p>
            <a:pPr algn="ctr"/>
            <a:r>
              <a:rPr lang="pl-PL" sz="2400" b="1">
                <a:solidFill>
                  <a:schemeClr val="bg1"/>
                </a:solidFill>
                <a:latin typeface="Calisto MT"/>
              </a:rPr>
              <a:t>Dziękuję za uwagę</a:t>
            </a:r>
          </a:p>
          <a:p>
            <a:pPr algn="ctr"/>
            <a:endParaRPr lang="pl-PL" sz="2400" b="1">
              <a:solidFill>
                <a:schemeClr val="bg1"/>
              </a:solidFill>
              <a:latin typeface="Calisto MT"/>
            </a:endParaRPr>
          </a:p>
          <a:p>
            <a:pPr algn="ctr"/>
            <a:r>
              <a:rPr lang="pl-PL">
                <a:solidFill>
                  <a:schemeClr val="bg1"/>
                </a:solidFill>
                <a:latin typeface="Calisto MT"/>
              </a:rPr>
              <a:t>Jerzy Samborski</a:t>
            </a:r>
          </a:p>
          <a:p>
            <a:pPr algn="ctr"/>
            <a:r>
              <a:rPr lang="pl-PL">
                <a:solidFill>
                  <a:schemeClr val="bg1"/>
                </a:solidFill>
                <a:latin typeface="Calisto MT"/>
              </a:rPr>
              <a:t>UNICORN</a:t>
            </a:r>
          </a:p>
          <a:p>
            <a:pPr algn="ctr"/>
            <a:endParaRPr lang="pl-PL">
              <a:solidFill>
                <a:schemeClr val="bg1"/>
              </a:solidFill>
              <a:latin typeface="Calisto MT"/>
            </a:endParaRPr>
          </a:p>
          <a:p>
            <a:pPr algn="ctr"/>
            <a:r>
              <a:rPr lang="pl-PL" sz="1400">
                <a:solidFill>
                  <a:schemeClr val="bg1"/>
                </a:solidFill>
                <a:latin typeface="Calisto MT"/>
                <a:hlinkClick r:id="rId3"/>
              </a:rPr>
              <a:t>jsamborski@unicorn-sme.org</a:t>
            </a:r>
            <a:endParaRPr lang="pl-PL" sz="1400">
              <a:solidFill>
                <a:schemeClr val="bg1"/>
              </a:solidFill>
              <a:latin typeface="Calisto MT"/>
            </a:endParaRPr>
          </a:p>
          <a:p>
            <a:pPr algn="ctr"/>
            <a:endParaRPr lang="pl-PL" sz="1400">
              <a:solidFill>
                <a:schemeClr val="bg1"/>
              </a:solidFill>
              <a:latin typeface="Calisto MT"/>
            </a:endParaRPr>
          </a:p>
          <a:p>
            <a:pPr algn="ctr"/>
            <a:r>
              <a:rPr lang="pl-PL" sz="1400">
                <a:solidFill>
                  <a:schemeClr val="bg1"/>
                </a:solidFill>
                <a:latin typeface="Calisto MT"/>
              </a:rPr>
              <a:t>Tel. 505 173 776</a:t>
            </a:r>
          </a:p>
          <a:p>
            <a:endParaRPr lang="pl-PL" sz="1400">
              <a:solidFill>
                <a:schemeClr val="bg1"/>
              </a:solidFill>
              <a:latin typeface="Calisto MT"/>
            </a:endParaRPr>
          </a:p>
        </p:txBody>
      </p:sp>
      <p:sp>
        <p:nvSpPr>
          <p:cNvPr id="38916" name="TextBox 13"/>
          <p:cNvSpPr txBox="1">
            <a:spLocks noChangeArrowheads="1"/>
          </p:cNvSpPr>
          <p:nvPr/>
        </p:nvSpPr>
        <p:spPr bwMode="auto">
          <a:xfrm>
            <a:off x="1057275" y="476250"/>
            <a:ext cx="5819775" cy="1014413"/>
          </a:xfrm>
          <a:prstGeom prst="rect">
            <a:avLst/>
          </a:prstGeom>
          <a:noFill/>
          <a:ln w="9525">
            <a:noFill/>
            <a:miter lim="800000"/>
            <a:headEnd/>
            <a:tailEnd/>
          </a:ln>
        </p:spPr>
        <p:txBody>
          <a:bodyPr anchor="ctr">
            <a:spAutoFit/>
          </a:bodyPr>
          <a:lstStyle/>
          <a:p>
            <a:pPr algn="ctr"/>
            <a:r>
              <a:rPr lang="pl-PL" sz="3600" b="1">
                <a:solidFill>
                  <a:schemeClr val="bg1"/>
                </a:solidFill>
                <a:latin typeface="Tahoma" pitchFamily="34" charset="0"/>
                <a:cs typeface="Tahoma" pitchFamily="34" charset="0"/>
              </a:rPr>
              <a:t>SEMINARIUM</a:t>
            </a:r>
          </a:p>
          <a:p>
            <a:pPr algn="ctr"/>
            <a:r>
              <a:rPr lang="pl-PL" sz="2400" b="1">
                <a:solidFill>
                  <a:schemeClr val="bg1"/>
                </a:solidFill>
                <a:latin typeface="Tahoma" pitchFamily="34" charset="0"/>
                <a:cs typeface="Tahoma" pitchFamily="34" charset="0"/>
              </a:rPr>
              <a:t>Przedsiębiorco, eksportuj!</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FFFFFF"/>
      </a:dk1>
      <a:lt1>
        <a:srgbClr val="000000"/>
      </a:lt1>
      <a:dk2>
        <a:srgbClr val="7C8F97"/>
      </a:dk2>
      <a:lt2>
        <a:srgbClr val="D1D0C8"/>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643</TotalTime>
  <Words>687</Words>
  <Application>Microsoft Macintosh PowerPoint</Application>
  <PresentationFormat>On-screen Show (4:3)</PresentationFormat>
  <Paragraphs>125</Paragraphs>
  <Slides>9</Slides>
  <Notes>0</Notes>
  <HiddenSlides>0</HiddenSlides>
  <MMClips>0</MMClips>
  <ScaleCrop>false</ScaleCrop>
  <HeadingPairs>
    <vt:vector size="6" baseType="variant">
      <vt:variant>
        <vt:lpstr>Używane czcionki</vt:lpstr>
      </vt:variant>
      <vt:variant>
        <vt:i4>6</vt:i4>
      </vt:variant>
      <vt:variant>
        <vt:lpstr>Szablon projektu</vt:lpstr>
      </vt:variant>
      <vt:variant>
        <vt:i4>15</vt:i4>
      </vt:variant>
      <vt:variant>
        <vt:lpstr>Tytuły slajdów</vt:lpstr>
      </vt:variant>
      <vt:variant>
        <vt:i4>9</vt:i4>
      </vt:variant>
    </vt:vector>
  </HeadingPairs>
  <TitlesOfParts>
    <vt:vector size="30" baseType="lpstr">
      <vt:lpstr>Arial</vt:lpstr>
      <vt:lpstr>Calisto MT</vt:lpstr>
      <vt:lpstr>Calibri</vt:lpstr>
      <vt:lpstr>Brush Script MT</vt:lpstr>
      <vt:lpstr>Tahoma</vt:lpstr>
      <vt:lpstr>Times New Roman</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Capital</vt:lpstr>
      <vt:lpstr>Slajd 1</vt:lpstr>
      <vt:lpstr>Slajd 2</vt:lpstr>
      <vt:lpstr>Slajd 3</vt:lpstr>
      <vt:lpstr>Slajd 4</vt:lpstr>
      <vt:lpstr>Slajd 5</vt:lpstr>
      <vt:lpstr>Slajd 6</vt:lpstr>
      <vt:lpstr>Slajd 7</vt:lpstr>
      <vt:lpstr>Slajd 8</vt:lpstr>
      <vt:lpstr>Slajd 9</vt:lpstr>
    </vt:vector>
  </TitlesOfParts>
  <Company>UNICORN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SEMINARIUM WARSZTATOWE    Przedsiębiorco, eksportuj!  Internacjonalizacja polskich MSP niezbędnym warunkiem konkurencyjności polskiej gospodarki  </dc:title>
  <dc:creator>Marysia Samborska</dc:creator>
  <cp:lastModifiedBy>Jerzy Samborski</cp:lastModifiedBy>
  <cp:revision>44</cp:revision>
  <dcterms:created xsi:type="dcterms:W3CDTF">2012-07-15T21:11:50Z</dcterms:created>
  <dcterms:modified xsi:type="dcterms:W3CDTF">2012-07-23T23:57:02Z</dcterms:modified>
</cp:coreProperties>
</file>